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2" r:id="rId1"/>
  </p:sldMasterIdLst>
  <p:sldIdLst>
    <p:sldId id="286" r:id="rId2"/>
    <p:sldId id="260" r:id="rId3"/>
    <p:sldId id="277" r:id="rId4"/>
    <p:sldId id="281" r:id="rId5"/>
    <p:sldId id="282" r:id="rId6"/>
    <p:sldId id="283" r:id="rId7"/>
    <p:sldId id="284" r:id="rId8"/>
    <p:sldId id="274" r:id="rId9"/>
    <p:sldId id="288" r:id="rId10"/>
    <p:sldId id="289" r:id="rId11"/>
    <p:sldId id="291" r:id="rId12"/>
    <p:sldId id="290" r:id="rId13"/>
    <p:sldId id="271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7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12/28/2017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4073" y="1063627"/>
            <a:ext cx="6913419" cy="14700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	</a:t>
            </a:r>
            <a:r>
              <a:rPr lang="tt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Ачыш ясау өчен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 — 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t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1 өлеш рухлану һәм </a:t>
            </a:r>
            <a:br>
              <a:rPr lang="tt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tt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9 өлеш тир түгү кирәк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b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5298" name="Picture 2" descr="http://history-persons.ru/wp-content/uploads/2012/04/img4f440ff6b7a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57309" y="324140"/>
            <a:ext cx="3203574" cy="4264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8132618" y="4999663"/>
            <a:ext cx="37268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  <a:ea typeface="+mj-ea"/>
                <a:cs typeface="+mj-cs"/>
              </a:rPr>
              <a:t>Томас Эдисон</a:t>
            </a:r>
            <a:endParaRPr lang="ru-RU" sz="2800" dirty="0"/>
          </a:p>
        </p:txBody>
      </p:sp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1727489" y="3641148"/>
          <a:ext cx="4195763" cy="2303463"/>
        </p:xfrm>
        <a:graphic>
          <a:graphicData uri="http://schemas.openxmlformats.org/presentationml/2006/ole">
            <p:oleObj spid="_x0000_s55302" name="Формула" r:id="rId4" imgW="4442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75853" y="457200"/>
            <a:ext cx="998912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Лилия һәм Алсу өйдә әниләренә булышырга бик яраталар. Лилия бер тәлинкәне  4/6 минутта, ә Алсу 5/8 минутта юа. Кайсының юу вакыты зуррак? Кайсы тизрәк юа?  </a:t>
            </a:r>
          </a:p>
        </p:txBody>
      </p:sp>
      <p:pic>
        <p:nvPicPr>
          <p:cNvPr id="49155" name="Picture 3" descr="http://s019.radikal.ru/i631/1206/ea/c934adccdbf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581" y="3167784"/>
            <a:ext cx="2788747" cy="2858944"/>
          </a:xfrm>
          <a:prstGeom prst="rect">
            <a:avLst/>
          </a:prstGeom>
          <a:noFill/>
        </p:spPr>
      </p:pic>
      <p:pic>
        <p:nvPicPr>
          <p:cNvPr id="49157" name="Picture 5" descr="http://yavix.ru/i/3/4/8/c4ed3ef49a3f533eb1fe658aa46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9491" y="2850572"/>
            <a:ext cx="2446770" cy="2936125"/>
          </a:xfrm>
          <a:prstGeom prst="rect">
            <a:avLst/>
          </a:prstGeom>
          <a:noFill/>
        </p:spPr>
      </p:pic>
      <p:graphicFrame>
        <p:nvGraphicFramePr>
          <p:cNvPr id="49158" name="Object 2"/>
          <p:cNvGraphicFramePr>
            <a:graphicFrameLocks noChangeAspect="1"/>
          </p:cNvGraphicFramePr>
          <p:nvPr/>
        </p:nvGraphicFramePr>
        <p:xfrm>
          <a:off x="6968836" y="3369829"/>
          <a:ext cx="712067" cy="2005736"/>
        </p:xfrm>
        <a:graphic>
          <a:graphicData uri="http://schemas.openxmlformats.org/presentationml/2006/ole">
            <p:oleObj spid="_x0000_s58370" name="Формула" r:id="rId5" imgW="139680" imgH="393480" progId="Equation.3">
              <p:embed/>
            </p:oleObj>
          </a:graphicData>
        </a:graphic>
      </p:graphicFrame>
      <p:graphicFrame>
        <p:nvGraphicFramePr>
          <p:cNvPr id="49159" name="Object 2"/>
          <p:cNvGraphicFramePr>
            <a:graphicFrameLocks noChangeAspect="1"/>
          </p:cNvGraphicFramePr>
          <p:nvPr/>
        </p:nvGraphicFramePr>
        <p:xfrm>
          <a:off x="3631479" y="3394364"/>
          <a:ext cx="791249" cy="2044061"/>
        </p:xfrm>
        <a:graphic>
          <a:graphicData uri="http://schemas.openxmlformats.org/presentationml/2006/ole">
            <p:oleObj spid="_x0000_s58371" name="Формула" r:id="rId6" imgW="152280" imgH="393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89418" y="3602182"/>
            <a:ext cx="5774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6600" dirty="0" smtClean="0">
                <a:solidFill>
                  <a:srgbClr val="FF0000"/>
                </a:solidFill>
              </a:rPr>
              <a:t>?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763" y="3294929"/>
            <a:ext cx="10972800" cy="1143000"/>
          </a:xfrm>
        </p:spPr>
        <p:txBody>
          <a:bodyPr/>
          <a:lstStyle/>
          <a:p>
            <a:r>
              <a:rPr lang="tt-RU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Дустың белән киңәшләш!</a:t>
            </a:r>
            <a:endParaRPr lang="ru-RU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учитель_5\AppData\Local\Microsoft\Windows\Temporary Internet Files\Content.IE5\ENE1R739\MC900438215[1]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83" y="310910"/>
            <a:ext cx="1536171" cy="893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03" y="1263382"/>
            <a:ext cx="15367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978" y="2289525"/>
            <a:ext cx="15367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562" y="3228025"/>
            <a:ext cx="15367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4509" y="4097253"/>
            <a:ext cx="15367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615" y="5021899"/>
            <a:ext cx="15367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1360" y="5641745"/>
            <a:ext cx="15367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 descr="C:\Users\учитель_5\AppData\Local\Microsoft\Windows\Temporary Internet Files\Content.IE5\NFCU6ZT7\MC900304385[1]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2438" y="996791"/>
            <a:ext cx="1452033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2438" y="1745623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4459" y="2626518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17209" y="0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3817" y="4107994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9265" y="5367747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5" name="Picture 1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2629" y="2852937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0210" y="5586243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1338" y="4623789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46185" y="3600251"/>
            <a:ext cx="1454151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 rot="10800000" flipV="1">
            <a:off x="1823987" y="678348"/>
            <a:ext cx="303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3 МЕТРЛЫ БҮРӘНӘНЕ 7 ТИГЕЗ ӨЛЕШКӘ БҮЛДЕЛӘР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92563" y="770496"/>
            <a:ext cx="3344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4 МЕТРЛЫ БҮРӘНӘНЕ 10 ӨЛЕШКӘ БҮЛДЕЛӘР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37568" y="2341617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ЧАГЫШТЫРЫГЫЗ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287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C3300"/>
                </a:solidFill>
              </a:rPr>
              <a:t>Фразаны</a:t>
            </a:r>
            <a:r>
              <a:rPr lang="ru-RU" b="1" dirty="0" smtClean="0">
                <a:solidFill>
                  <a:srgbClr val="CC3300"/>
                </a:solidFill>
              </a:rPr>
              <a:t> </a:t>
            </a:r>
            <a:r>
              <a:rPr lang="ru-RU" b="1" dirty="0" err="1" smtClean="0">
                <a:solidFill>
                  <a:srgbClr val="CC3300"/>
                </a:solidFill>
              </a:rPr>
              <a:t>дәвам итегез</a:t>
            </a:r>
            <a:endParaRPr lang="ru-RU" b="1" dirty="0">
              <a:solidFill>
                <a:srgbClr val="CC33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92727" y="1551709"/>
            <a:ext cx="10640291" cy="465512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Бүген </a:t>
            </a:r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мин… </a:t>
            </a: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өйрәндем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Дәрестә миңа… аеруча</a:t>
            </a:r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кызыклы</a:t>
            </a:r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булды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Дәрестә миңа… авыр</a:t>
            </a:r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булды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Мин… </a:t>
            </a: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аңладым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800" b="1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Хәзер мин…беләм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tt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Дәрес тормыш өчен миңа</a:t>
            </a:r>
            <a:r>
              <a:rPr lang="ru-RU" sz="2800" b="1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…</a:t>
            </a:r>
            <a:endParaRPr lang="ru-RU" sz="2800" b="1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3956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Өй  эше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2689624"/>
            <a:ext cx="11000510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>
                <a:solidFill>
                  <a:srgbClr val="002060"/>
                </a:solidFill>
              </a:rPr>
              <a:t>Д</a:t>
            </a:r>
            <a:r>
              <a:rPr lang="ru-RU" sz="3600" dirty="0" err="1" smtClean="0">
                <a:solidFill>
                  <a:srgbClr val="002060"/>
                </a:solidFill>
              </a:rPr>
              <a:t>әреслек, </a:t>
            </a:r>
            <a:r>
              <a:rPr lang="ru-RU" sz="3600" dirty="0" smtClean="0">
                <a:solidFill>
                  <a:srgbClr val="002060"/>
                </a:solidFill>
              </a:rPr>
              <a:t>49 бит, </a:t>
            </a:r>
            <a:r>
              <a:rPr lang="ru-RU" sz="3600" dirty="0">
                <a:solidFill>
                  <a:srgbClr val="002060"/>
                </a:solidFill>
              </a:rPr>
              <a:t>п. 11 </a:t>
            </a:r>
            <a:r>
              <a:rPr lang="ru-RU" sz="3600" dirty="0" smtClean="0">
                <a:solidFill>
                  <a:srgbClr val="002060"/>
                </a:solidFill>
              </a:rPr>
              <a:t>(</a:t>
            </a:r>
            <a:r>
              <a:rPr lang="ru-RU" sz="3600" dirty="0" err="1" smtClean="0">
                <a:solidFill>
                  <a:srgbClr val="002060"/>
                </a:solidFill>
              </a:rPr>
              <a:t>кагыйдә</a:t>
            </a:r>
            <a:r>
              <a:rPr lang="ru-RU" sz="3600" dirty="0" smtClean="0">
                <a:solidFill>
                  <a:srgbClr val="002060"/>
                </a:solidFill>
              </a:rPr>
              <a:t>), </a:t>
            </a:r>
            <a:r>
              <a:rPr lang="ru-RU" sz="3600" dirty="0">
                <a:solidFill>
                  <a:srgbClr val="002060"/>
                </a:solidFill>
              </a:rPr>
              <a:t>№359 (а-д), №</a:t>
            </a:r>
            <a:r>
              <a:rPr lang="ru-RU" sz="3600" dirty="0" smtClean="0">
                <a:solidFill>
                  <a:srgbClr val="002060"/>
                </a:solidFill>
              </a:rPr>
              <a:t>362</a:t>
            </a:r>
            <a:endParaRPr lang="ru-RU" sz="3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tt-RU" sz="3600" b="1" dirty="0" smtClean="0">
                <a:solidFill>
                  <a:srgbClr val="002060"/>
                </a:solidFill>
              </a:rPr>
              <a:t>Ваклан</a:t>
            </a:r>
            <a:r>
              <a:rPr lang="tt-RU" sz="4000" b="1" dirty="0" smtClean="0">
                <a:solidFill>
                  <a:srgbClr val="002060"/>
                </a:solidFill>
              </a:rPr>
              <a:t>маларны чагыштыру алгоритмын ятларга</a:t>
            </a:r>
            <a:endParaRPr lang="ru-RU" sz="4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80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568037" y="0"/>
          <a:ext cx="10861964" cy="2042768"/>
        </p:xfrm>
        <a:graphic>
          <a:graphicData uri="http://schemas.openxmlformats.org/presentationml/2006/ole">
            <p:oleObj spid="_x0000_s24579" name="Формула" r:id="rId3" imgW="799920" imgH="393480" progId="Equation.3">
              <p:embed/>
            </p:oleObj>
          </a:graphicData>
        </a:graphic>
      </p:graphicFrame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614794" y="2222355"/>
          <a:ext cx="10815205" cy="1961717"/>
        </p:xfrm>
        <a:graphic>
          <a:graphicData uri="http://schemas.openxmlformats.org/presentationml/2006/ole">
            <p:oleObj spid="_x0000_s24580" name="Формула" r:id="rId4" imgW="787320" imgH="393480" progId="Equation.3">
              <p:embed/>
            </p:oleObj>
          </a:graphicData>
        </a:graphic>
      </p:graphicFrame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692728" y="4317422"/>
          <a:ext cx="10668000" cy="2305050"/>
        </p:xfrm>
        <a:graphic>
          <a:graphicData uri="http://schemas.openxmlformats.org/presentationml/2006/ole">
            <p:oleObj spid="_x0000_s24581" name="Формула" r:id="rId5" imgW="736560" imgH="393480" progId="Equation.3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843948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464130"/>
            <a:ext cx="10972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err="1" smtClean="0"/>
              <a:t>Бирелгән вакланмаларны</a:t>
            </a:r>
            <a:r>
              <a:rPr lang="ru-RU" sz="3600" dirty="0" smtClean="0"/>
              <a:t> 1 саны </a:t>
            </a:r>
            <a:r>
              <a:rPr lang="ru-RU" sz="3600" dirty="0" err="1" smtClean="0"/>
              <a:t>белән </a:t>
            </a:r>
            <a:r>
              <a:rPr lang="ru-RU" sz="3600" dirty="0" smtClean="0"/>
              <a:t>ч</a:t>
            </a:r>
            <a:r>
              <a:rPr lang="tt-RU" sz="3600" dirty="0" smtClean="0"/>
              <a:t>агыштырыгыз</a:t>
            </a:r>
            <a:r>
              <a:rPr lang="ru-RU" sz="3600" dirty="0" smtClean="0"/>
              <a:t>:</a:t>
            </a:r>
          </a:p>
        </p:txBody>
      </p:sp>
      <p:graphicFrame>
        <p:nvGraphicFramePr>
          <p:cNvPr id="32770" name="Object 2"/>
          <p:cNvGraphicFramePr>
            <a:graphicFrameLocks noChangeAspect="1"/>
          </p:cNvGraphicFramePr>
          <p:nvPr/>
        </p:nvGraphicFramePr>
        <p:xfrm>
          <a:off x="2200998" y="2504354"/>
          <a:ext cx="7434262" cy="2303462"/>
        </p:xfrm>
        <a:graphic>
          <a:graphicData uri="http://schemas.openxmlformats.org/presentationml/2006/ole">
            <p:oleObj spid="_x0000_s32770" name="Формула" r:id="rId3" imgW="78732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Үсү тәртибендә урнаштырыгыз</a:t>
            </a:r>
            <a:endParaRPr lang="ru-RU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10626" y="32068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31830" y="3011575"/>
            <a:ext cx="780193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08891755"/>
              </p:ext>
            </p:extLst>
          </p:nvPr>
        </p:nvGraphicFramePr>
        <p:xfrm>
          <a:off x="2620943" y="2726027"/>
          <a:ext cx="6615821" cy="2338351"/>
        </p:xfrm>
        <a:graphic>
          <a:graphicData uri="http://schemas.openxmlformats.org/presentationml/2006/ole">
            <p:oleObj spid="_x0000_s52226" name="Equation" r:id="rId3" imgW="1104900" imgH="3937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53288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6711" y="1532587"/>
            <a:ext cx="97235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Ваклаучылары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бертөрле булган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вакланмаларның санаучысы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зуррак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булган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саен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кыйммәте зуррак</a:t>
            </a:r>
            <a:endParaRPr lang="ru-RU" sz="54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697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Кимү тәртибендә урнаштырыгыз</a:t>
            </a:r>
            <a:endParaRPr lang="ru-RU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910626" y="320683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931830" y="3011575"/>
            <a:ext cx="7801932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670852" y="3011574"/>
            <a:ext cx="5439789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76823499"/>
              </p:ext>
            </p:extLst>
          </p:nvPr>
        </p:nvGraphicFramePr>
        <p:xfrm>
          <a:off x="1714500" y="2351449"/>
          <a:ext cx="8443913" cy="2221911"/>
        </p:xfrm>
        <a:graphic>
          <a:graphicData uri="http://schemas.openxmlformats.org/presentationml/2006/ole">
            <p:oleObj spid="_x0000_s53250" name="Equation" r:id="rId3" imgW="1104900" imgH="3937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74790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62129" y="1532587"/>
            <a:ext cx="97235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Санаучылары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бертөрле вакланмаларның ваклаучысы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кечерәк булган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саен</a:t>
            </a:r>
            <a:r>
              <a:rPr lang="ru-RU" sz="5400" dirty="0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5400" dirty="0" err="1" smtClean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кыйммәте зуррак</a:t>
            </a:r>
            <a:endParaRPr lang="ru-RU" sz="5400" dirty="0">
              <a:solidFill>
                <a:srgbClr val="00206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151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775853" y="457200"/>
            <a:ext cx="998912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t-RU" sz="32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Лилия һәм Алсу өйдә әниләренә булышырга бик яраталар. Лилия бер тәлинкәне  4/6 минутта, ә Алсу 5/8 минутта юа. Кайсының юу вакыты зуррак? Кайсы тизрәк юа?  </a:t>
            </a:r>
          </a:p>
        </p:txBody>
      </p:sp>
      <p:pic>
        <p:nvPicPr>
          <p:cNvPr id="49155" name="Picture 3" descr="http://s019.radikal.ru/i631/1206/ea/c934adccdbf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581" y="3167784"/>
            <a:ext cx="2788747" cy="2858944"/>
          </a:xfrm>
          <a:prstGeom prst="rect">
            <a:avLst/>
          </a:prstGeom>
          <a:noFill/>
        </p:spPr>
      </p:pic>
      <p:pic>
        <p:nvPicPr>
          <p:cNvPr id="49157" name="Picture 5" descr="http://yavix.ru/i/3/4/8/c4ed3ef49a3f533eb1fe658aa46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9491" y="2850572"/>
            <a:ext cx="2446770" cy="2936125"/>
          </a:xfrm>
          <a:prstGeom prst="rect">
            <a:avLst/>
          </a:prstGeom>
          <a:noFill/>
        </p:spPr>
      </p:pic>
      <p:graphicFrame>
        <p:nvGraphicFramePr>
          <p:cNvPr id="49158" name="Object 2"/>
          <p:cNvGraphicFramePr>
            <a:graphicFrameLocks noChangeAspect="1"/>
          </p:cNvGraphicFramePr>
          <p:nvPr/>
        </p:nvGraphicFramePr>
        <p:xfrm>
          <a:off x="6968836" y="3369829"/>
          <a:ext cx="712067" cy="2005736"/>
        </p:xfrm>
        <a:graphic>
          <a:graphicData uri="http://schemas.openxmlformats.org/presentationml/2006/ole">
            <p:oleObj spid="_x0000_s49158" name="Формула" r:id="rId5" imgW="139680" imgH="393480" progId="Equation.3">
              <p:embed/>
            </p:oleObj>
          </a:graphicData>
        </a:graphic>
      </p:graphicFrame>
      <p:graphicFrame>
        <p:nvGraphicFramePr>
          <p:cNvPr id="49159" name="Object 2"/>
          <p:cNvGraphicFramePr>
            <a:graphicFrameLocks noChangeAspect="1"/>
          </p:cNvGraphicFramePr>
          <p:nvPr/>
        </p:nvGraphicFramePr>
        <p:xfrm>
          <a:off x="3631479" y="3394364"/>
          <a:ext cx="791249" cy="2044061"/>
        </p:xfrm>
        <a:graphic>
          <a:graphicData uri="http://schemas.openxmlformats.org/presentationml/2006/ole">
            <p:oleObj spid="_x0000_s49159" name="Формула" r:id="rId6" imgW="152280" imgH="393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89418" y="3602182"/>
            <a:ext cx="57740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sz="6600" dirty="0" smtClean="0">
                <a:solidFill>
                  <a:srgbClr val="FF0000"/>
                </a:solidFill>
              </a:rPr>
              <a:t>?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327" y="242209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002060"/>
                </a:solidFill>
              </a:rPr>
              <a:t>Ваклаучылары төрле булган вакланмаларны ничек чагыштырырга?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301</TotalTime>
  <Words>174</Words>
  <Application>Microsoft Office PowerPoint</Application>
  <PresentationFormat>Произвольный</PresentationFormat>
  <Paragraphs>26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Формула</vt:lpstr>
      <vt:lpstr>Equation</vt:lpstr>
      <vt:lpstr> Ачыш ясау өчен —  1 өлеш рухлану һәм  9 өлеш тир түгү кирәк. </vt:lpstr>
      <vt:lpstr>Слайд 2</vt:lpstr>
      <vt:lpstr>Слайд 3</vt:lpstr>
      <vt:lpstr>Үсү тәртибендә урнаштырыгыз</vt:lpstr>
      <vt:lpstr>Слайд 5</vt:lpstr>
      <vt:lpstr>Кимү тәртибендә урнаштырыгыз</vt:lpstr>
      <vt:lpstr>Слайд 7</vt:lpstr>
      <vt:lpstr>Слайд 8</vt:lpstr>
      <vt:lpstr>Ваклаучылары төрле булган вакланмаларны ничек чагыштырырга?</vt:lpstr>
      <vt:lpstr>Слайд 10</vt:lpstr>
      <vt:lpstr>Дустың белән киңәшләш!</vt:lpstr>
      <vt:lpstr>Слайд 12</vt:lpstr>
      <vt:lpstr>Фразаны дәвам итегез</vt:lpstr>
      <vt:lpstr>Өй  эше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Резник</dc:creator>
  <cp:lastModifiedBy>Наил</cp:lastModifiedBy>
  <cp:revision>39</cp:revision>
  <dcterms:created xsi:type="dcterms:W3CDTF">2014-10-12T09:55:37Z</dcterms:created>
  <dcterms:modified xsi:type="dcterms:W3CDTF">2017-12-28T15:40:22Z</dcterms:modified>
</cp:coreProperties>
</file>