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1644" y="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7E68DB-C3E4-4555-A2D6-C422233C6977}" type="datetimeFigureOut">
              <a:rPr lang="ru-RU" smtClean="0"/>
              <a:t>23.11.2017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A00276-A519-497E-9461-6DE9CC1180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59325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7E68DB-C3E4-4555-A2D6-C422233C6977}" type="datetimeFigureOut">
              <a:rPr lang="ru-RU" smtClean="0"/>
              <a:t>23.11.2017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A00276-A519-497E-9461-6DE9CC1180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55463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7E68DB-C3E4-4555-A2D6-C422233C6977}" type="datetimeFigureOut">
              <a:rPr lang="ru-RU" smtClean="0"/>
              <a:t>23.11.2017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A00276-A519-497E-9461-6DE9CC1180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31292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7E68DB-C3E4-4555-A2D6-C422233C6977}" type="datetimeFigureOut">
              <a:rPr lang="ru-RU" smtClean="0"/>
              <a:t>23.11.2017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A00276-A519-497E-9461-6DE9CC1180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20274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7E68DB-C3E4-4555-A2D6-C422233C6977}" type="datetimeFigureOut">
              <a:rPr lang="ru-RU" smtClean="0"/>
              <a:t>23.11.2017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A00276-A519-497E-9461-6DE9CC1180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19609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7E68DB-C3E4-4555-A2D6-C422233C6977}" type="datetimeFigureOut">
              <a:rPr lang="ru-RU" smtClean="0"/>
              <a:t>23.11.2017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A00276-A519-497E-9461-6DE9CC1180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75751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7E68DB-C3E4-4555-A2D6-C422233C6977}" type="datetimeFigureOut">
              <a:rPr lang="ru-RU" smtClean="0"/>
              <a:t>23.11.2017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A00276-A519-497E-9461-6DE9CC1180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09173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7E68DB-C3E4-4555-A2D6-C422233C6977}" type="datetimeFigureOut">
              <a:rPr lang="ru-RU" smtClean="0"/>
              <a:t>23.11.2017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A00276-A519-497E-9461-6DE9CC1180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654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7E68DB-C3E4-4555-A2D6-C422233C6977}" type="datetimeFigureOut">
              <a:rPr lang="ru-RU" smtClean="0"/>
              <a:t>23.11.2017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A00276-A519-497E-9461-6DE9CC1180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44785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7E68DB-C3E4-4555-A2D6-C422233C6977}" type="datetimeFigureOut">
              <a:rPr lang="ru-RU" smtClean="0"/>
              <a:t>23.11.2017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A00276-A519-497E-9461-6DE9CC1180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69159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7E68DB-C3E4-4555-A2D6-C422233C6977}" type="datetimeFigureOut">
              <a:rPr lang="ru-RU" smtClean="0"/>
              <a:t>23.11.2017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A00276-A519-497E-9461-6DE9CC1180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14088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7E68DB-C3E4-4555-A2D6-C422233C6977}" type="datetimeFigureOut">
              <a:rPr lang="ru-RU" smtClean="0"/>
              <a:t>23.11.2017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A00276-A519-497E-9461-6DE9CC1180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05198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J:\презентация Карина\document-0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52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356818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42" name="Picture 2" descr="J:\презентация Карина\document-9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104370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1266" name="Picture 2" descr="J:\презентация Карина\document-10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099" y="0"/>
            <a:ext cx="9153099" cy="68648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817382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2290" name="Picture 2" descr="J:\презентация Карина\document-1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521799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3314" name="Picture 2" descr="J:\презентация Карина\document-1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687372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4338" name="Picture 2" descr="J:\презентация Карина\document-13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111760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5362" name="Picture 2" descr="J:\презентация Карина\document-14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581481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6386" name="Picture 2" descr="J:\презентация Карина\document-15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13610526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7410" name="Picture 2" descr="J:\презентация Карина\document-16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615357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8434" name="Picture 2" descr="J:\презентация Карина\document-17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9472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J:\презентация Карина\document-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6219074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 descr="J:\презентация Карина\document-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26890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098" name="Picture 2" descr="J:\презентация Карина\document-3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1161481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122" name="Picture 2" descr="J:\презентация Карина\document-4 (1)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163985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146" name="Picture 2" descr="J:\презентация Карина\document-5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61911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170" name="Picture 2" descr="J:\презентация Карина\document-6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914235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8194" name="Picture 2" descr="J:\презентация Карина\document-7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565141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9218" name="Picture 2" descr="J:\презентация Карина\document-8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851436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107</TotalTime>
  <Words>0</Words>
  <Application>Microsoft Office PowerPoint</Application>
  <PresentationFormat>Экран (4:3)</PresentationFormat>
  <Paragraphs>0</Paragraphs>
  <Slides>18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1" baseType="lpstr">
      <vt:lpstr>Arial</vt:lpstr>
      <vt:lpstr>Calibri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1</dc:creator>
  <cp:lastModifiedBy>РАФАЭЛЬ</cp:lastModifiedBy>
  <cp:revision>4</cp:revision>
  <dcterms:created xsi:type="dcterms:W3CDTF">2017-10-30T01:44:56Z</dcterms:created>
  <dcterms:modified xsi:type="dcterms:W3CDTF">2017-11-23T08:04:43Z</dcterms:modified>
</cp:coreProperties>
</file>