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80" r:id="rId2"/>
    <p:sldId id="271" r:id="rId3"/>
    <p:sldId id="273" r:id="rId4"/>
    <p:sldId id="274" r:id="rId5"/>
    <p:sldId id="261" r:id="rId6"/>
    <p:sldId id="282" r:id="rId7"/>
    <p:sldId id="257" r:id="rId8"/>
    <p:sldId id="259" r:id="rId9"/>
    <p:sldId id="260" r:id="rId10"/>
    <p:sldId id="262" r:id="rId11"/>
    <p:sldId id="276" r:id="rId12"/>
    <p:sldId id="277" r:id="rId13"/>
    <p:sldId id="279" r:id="rId14"/>
    <p:sldId id="28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64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86065D-0822-423F-A38D-E766DA7DDC91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598BFA-E94B-414A-918B-44B96A6777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50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Он охотно пыль вдыхал,</a:t>
            </a:r>
          </a:p>
          <a:p>
            <a:r>
              <a:rPr lang="ru-RU" dirty="0" smtClean="0"/>
              <a:t>Не болел и не чихал.</a:t>
            </a:r>
          </a:p>
          <a:p>
            <a:r>
              <a:rPr lang="ru-RU" dirty="0" smtClean="0"/>
              <a:t>Пылесос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598BFA-E94B-414A-918B-44B96A67778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113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•Миллион задачек сразу мне решит помощник мой, он с одним огромным глазом и с квадратной головой. (компьютер)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598BFA-E94B-414A-918B-44B96A67778E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0075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9244E-A68C-4404-B5FE-7E6F1D9C7BA1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15431-93F3-48BC-9315-A2F46075770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9244E-A68C-4404-B5FE-7E6F1D9C7BA1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15431-93F3-48BC-9315-A2F4607577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9244E-A68C-4404-B5FE-7E6F1D9C7BA1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15431-93F3-48BC-9315-A2F4607577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9244E-A68C-4404-B5FE-7E6F1D9C7BA1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15431-93F3-48BC-9315-A2F46075770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9244E-A68C-4404-B5FE-7E6F1D9C7BA1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15431-93F3-48BC-9315-A2F4607577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9244E-A68C-4404-B5FE-7E6F1D9C7BA1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15431-93F3-48BC-9315-A2F46075770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9244E-A68C-4404-B5FE-7E6F1D9C7BA1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15431-93F3-48BC-9315-A2F46075770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9244E-A68C-4404-B5FE-7E6F1D9C7BA1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15431-93F3-48BC-9315-A2F4607577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9244E-A68C-4404-B5FE-7E6F1D9C7BA1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15431-93F3-48BC-9315-A2F4607577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9244E-A68C-4404-B5FE-7E6F1D9C7BA1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15431-93F3-48BC-9315-A2F46075770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9244E-A68C-4404-B5FE-7E6F1D9C7BA1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15431-93F3-48BC-9315-A2F46075770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339244E-A68C-4404-B5FE-7E6F1D9C7BA1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4B15431-93F3-48BC-9315-A2F46075770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ipe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microsoft.com/office/2007/relationships/hdphoto" Target="../media/hdphoto3.wdp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microsoft.com/office/2007/relationships/hdphoto" Target="../media/hdphoto6.wdp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2967335"/>
            <a:ext cx="698477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БЫТОВАЯ ТЕХНИКА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60232" y="5085184"/>
            <a:ext cx="2364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</a:p>
          <a:p>
            <a:pPr algn="r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Кузьмина О.А.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75858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8632" y="332656"/>
            <a:ext cx="3682752" cy="1548692"/>
          </a:xfrm>
        </p:spPr>
        <p:txBody>
          <a:bodyPr>
            <a:noAutofit/>
          </a:bodyPr>
          <a:lstStyle/>
          <a:p>
            <a:r>
              <a:rPr lang="ru-RU" sz="2000" b="1" dirty="0"/>
              <a:t>Мигнет, моргнет, </a:t>
            </a:r>
            <a:br>
              <a:rPr lang="ru-RU" sz="2000" b="1" dirty="0"/>
            </a:br>
            <a:r>
              <a:rPr lang="ru-RU" sz="2000" b="1" dirty="0"/>
              <a:t>В пузырек нырнет, - </a:t>
            </a:r>
            <a:br>
              <a:rPr lang="ru-RU" sz="2000" b="1" dirty="0"/>
            </a:br>
            <a:r>
              <a:rPr lang="ru-RU" sz="2000" b="1" dirty="0"/>
              <a:t>В пузырек, под козырек, </a:t>
            </a:r>
            <a:br>
              <a:rPr lang="ru-RU" sz="2000" b="1" dirty="0"/>
            </a:br>
            <a:r>
              <a:rPr lang="ru-RU" sz="2000" b="1" dirty="0"/>
              <a:t>Ночью - в комнате денек.</a:t>
            </a:r>
            <a:br>
              <a:rPr lang="ru-RU" sz="2000" b="1" dirty="0"/>
            </a:br>
            <a:r>
              <a:rPr lang="ru-RU" sz="2000" b="1" dirty="0"/>
              <a:t/>
            </a:r>
            <a:br>
              <a:rPr lang="ru-RU" sz="2000" b="1" dirty="0"/>
            </a:br>
            <a:endParaRPr lang="ru-RU" sz="2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584" y="836712"/>
            <a:ext cx="2428875" cy="259228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80112" y="3212976"/>
            <a:ext cx="2689820" cy="3070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8683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ds04.infourok.ru/uploads/ex/0273/000286fa-1568298d/img1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9592" y="304800"/>
            <a:ext cx="7263333" cy="6097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3495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krukovo.mos.ru/upload/medialibrary/44f/1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175" y="251544"/>
            <a:ext cx="8434297" cy="6369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39807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gamejulia.ru/images/i/pozhark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16632"/>
            <a:ext cx="5616624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21703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1620" y="2967335"/>
            <a:ext cx="7500771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4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внимание!!!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405045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unifrost.ru/img/foto_news/%D0%94%D1%80%D0%B5%D0%B2%D0%BD%D0%B8%D0%B5%20%D0%BB%D1%8E%D0%B4%D0%B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196752"/>
            <a:ext cx="6640602" cy="4326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45833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kladraz.ru/upload/blogs/7972_a35f90b9828bb4440ebcaddaf007d2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556792"/>
            <a:ext cx="4909639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56933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kaz1954xxc22.ucoz.ru/plita2222.gif"/>
          <p:cNvPicPr>
            <a:picLocks noChangeAspect="1" noChangeArrowheads="1" noCrop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62668"/>
            <a:ext cx="2936746" cy="2879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avatars.mds.yandex.net/get-pdb/27625/f3cce3e6-532d-40f1-a73b-f7066c4ea60a/s800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80112" y="2348880"/>
            <a:ext cx="3024336" cy="3330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54772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112" y="274638"/>
            <a:ext cx="3106688" cy="1786210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Он квартиру убирает, </a:t>
            </a:r>
            <a:br>
              <a:rPr lang="ru-RU" sz="1800" b="1" dirty="0" smtClean="0"/>
            </a:br>
            <a:r>
              <a:rPr lang="ru-RU" sz="1800" b="1" dirty="0" smtClean="0"/>
              <a:t>Пыль и мусор обожает.</a:t>
            </a: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/>
              <a:t/>
            </a:r>
            <a:br>
              <a:rPr lang="ru-RU" sz="1800" b="1" dirty="0"/>
            </a:br>
            <a:endParaRPr lang="ru-RU" sz="1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568" y="836712"/>
            <a:ext cx="3081164" cy="2652141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20072" y="3861048"/>
            <a:ext cx="3323861" cy="2587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279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wipe/>
      </p:transition>
    </mc:Choice>
    <mc:Fallback xmlns="">
      <p:transition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5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117" l="0" r="99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548680"/>
            <a:ext cx="3066770" cy="260936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24128" y="2492896"/>
            <a:ext cx="2927624" cy="356302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1520" y="4941168"/>
            <a:ext cx="32403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Дело главное ее-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Чисто выстирать бельё.</a:t>
            </a:r>
          </a:p>
        </p:txBody>
      </p:sp>
    </p:spTree>
    <p:extLst>
      <p:ext uri="{BB962C8B-B14F-4D97-AF65-F5344CB8AC3E}">
        <p14:creationId xmlns:p14="http://schemas.microsoft.com/office/powerpoint/2010/main" val="15884666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548680"/>
            <a:ext cx="3851920" cy="1512168"/>
          </a:xfrm>
        </p:spPr>
        <p:txBody>
          <a:bodyPr>
            <a:normAutofit fontScale="90000"/>
          </a:bodyPr>
          <a:lstStyle/>
          <a:p>
            <a:r>
              <a:rPr lang="ru-RU" sz="1600" dirty="0" smtClean="0"/>
              <a:t>Это что за пароход</a:t>
            </a:r>
            <a:br>
              <a:rPr lang="ru-RU" sz="1600" dirty="0" smtClean="0"/>
            </a:br>
            <a:r>
              <a:rPr lang="ru-RU" sz="1600" dirty="0" smtClean="0"/>
              <a:t>Ходит взад и вперед?</a:t>
            </a:r>
            <a:br>
              <a:rPr lang="ru-RU" sz="1600" dirty="0" smtClean="0"/>
            </a:br>
            <a:r>
              <a:rPr lang="ru-RU" sz="1600" dirty="0" smtClean="0"/>
              <a:t>Он на каплю налетит,</a:t>
            </a:r>
            <a:br>
              <a:rPr lang="ru-RU" sz="1600" dirty="0" smtClean="0"/>
            </a:br>
            <a:r>
              <a:rPr lang="ru-RU" sz="1600" dirty="0" smtClean="0"/>
              <a:t>Жаром </a:t>
            </a:r>
            <a:r>
              <a:rPr lang="ru-RU" sz="1600" dirty="0" err="1" smtClean="0"/>
              <a:t>пышит</a:t>
            </a:r>
            <a:r>
              <a:rPr lang="ru-RU" sz="1600" dirty="0" smtClean="0"/>
              <a:t> и шипит…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/>
            </a:r>
            <a:br>
              <a:rPr lang="ru-RU" sz="1600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66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568" y="404664"/>
            <a:ext cx="2474616" cy="2904984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2040" y="3933056"/>
            <a:ext cx="3501348" cy="2082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6178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332656"/>
            <a:ext cx="3394720" cy="2088232"/>
          </a:xfrm>
        </p:spPr>
        <p:txBody>
          <a:bodyPr>
            <a:normAutofit fontScale="90000"/>
          </a:bodyPr>
          <a:lstStyle/>
          <a:p>
            <a:r>
              <a:rPr lang="ru-RU" sz="2200" b="1" dirty="0"/>
              <a:t>Он не ест и не пьет,</a:t>
            </a:r>
            <a:br>
              <a:rPr lang="ru-RU" sz="2200" b="1" dirty="0"/>
            </a:br>
            <a:r>
              <a:rPr lang="ru-RU" sz="2200" b="1" dirty="0"/>
              <a:t>Чужим голосом поет.</a:t>
            </a:r>
            <a:br>
              <a:rPr lang="ru-RU" sz="2200" b="1" dirty="0"/>
            </a:br>
            <a:r>
              <a:rPr lang="ru-RU" sz="2200" b="1" dirty="0"/>
              <a:t>Только вот обидно,</a:t>
            </a:r>
            <a:br>
              <a:rPr lang="ru-RU" sz="2200" b="1" dirty="0"/>
            </a:br>
            <a:r>
              <a:rPr lang="ru-RU" sz="2200" b="1" dirty="0"/>
              <a:t>Кто поет - не видно!</a:t>
            </a:r>
            <a:br>
              <a:rPr lang="ru-RU" sz="2200" b="1" dirty="0"/>
            </a:b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2200" b="1" dirty="0"/>
              <a:t>(Магнитофон </a:t>
            </a:r>
            <a:r>
              <a:rPr lang="ru-RU" sz="2200" dirty="0"/>
              <a:t>)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404664"/>
            <a:ext cx="3243436" cy="331611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743" b="100000" l="428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3284984"/>
            <a:ext cx="3358084" cy="2813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3697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8104" y="116632"/>
            <a:ext cx="3178695" cy="2088232"/>
          </a:xfrm>
        </p:spPr>
        <p:txBody>
          <a:bodyPr>
            <a:normAutofit fontScale="90000"/>
          </a:bodyPr>
          <a:lstStyle/>
          <a:p>
            <a:r>
              <a:rPr lang="ru-RU" sz="2000" b="1" dirty="0"/>
              <a:t>Что за друг такой? - Железный,</a:t>
            </a:r>
            <a:br>
              <a:rPr lang="ru-RU" sz="2000" b="1" dirty="0"/>
            </a:br>
            <a:r>
              <a:rPr lang="ru-RU" sz="2000" b="1" dirty="0"/>
              <a:t>Интересный и полезный.</a:t>
            </a:r>
            <a:br>
              <a:rPr lang="ru-RU" sz="2000" b="1" dirty="0"/>
            </a:br>
            <a:r>
              <a:rPr lang="ru-RU" sz="2000" b="1" dirty="0"/>
              <a:t>Дома скучно, нет уюта,</a:t>
            </a:r>
            <a:br>
              <a:rPr lang="ru-RU" sz="2000" b="1" dirty="0"/>
            </a:br>
            <a:r>
              <a:rPr lang="ru-RU" sz="2000" b="1" dirty="0"/>
              <a:t>Если выключен... (компьютер)</a:t>
            </a:r>
            <a:br>
              <a:rPr lang="ru-RU" sz="2000" b="1" dirty="0"/>
            </a:br>
            <a:r>
              <a:rPr lang="ru-RU" b="1" dirty="0"/>
              <a:t> 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576" y="548680"/>
            <a:ext cx="2925829" cy="2841679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3284984"/>
            <a:ext cx="3266612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4647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305</TotalTime>
  <Words>82</Words>
  <Application>Microsoft Office PowerPoint</Application>
  <PresentationFormat>Экран (4:3)</PresentationFormat>
  <Paragraphs>17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Он квартиру убирает,  Пыль и мусор обожает.  </vt:lpstr>
      <vt:lpstr>Презентация PowerPoint</vt:lpstr>
      <vt:lpstr>Это что за пароход Ходит взад и вперед? Он на каплю налетит, Жаром пышит и шипит…  </vt:lpstr>
      <vt:lpstr>Он не ест и не пьет, Чужим голосом поет. Только вот обидно, Кто поет - не видно!  (Магнитофон )</vt:lpstr>
      <vt:lpstr>Что за друг такой? - Железный, Интересный и полезный. Дома скучно, нет уюта, Если выключен... (компьютер)  </vt:lpstr>
      <vt:lpstr>Мигнет, моргнет,  В пузырек нырнет, -  В пузырек, под козырек,  Ночью - в комнате денек.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ГБДОУ№ 38</dc:creator>
  <cp:lastModifiedBy>Дмитрий</cp:lastModifiedBy>
  <cp:revision>28</cp:revision>
  <dcterms:created xsi:type="dcterms:W3CDTF">2015-10-12T18:16:59Z</dcterms:created>
  <dcterms:modified xsi:type="dcterms:W3CDTF">2017-12-27T22:36:46Z</dcterms:modified>
</cp:coreProperties>
</file>