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73" r:id="rId17"/>
    <p:sldId id="274" r:id="rId18"/>
    <p:sldId id="270" r:id="rId19"/>
    <p:sldId id="269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3625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0065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73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015543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94131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6776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95707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83707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8982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13382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574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2977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01667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43939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8274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4468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71474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724643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  <p:sldLayoutId id="2147484106" r:id="rId12"/>
    <p:sldLayoutId id="2147484107" r:id="rId13"/>
    <p:sldLayoutId id="2147484108" r:id="rId14"/>
    <p:sldLayoutId id="2147484109" r:id="rId15"/>
    <p:sldLayoutId id="2147484110" r:id="rId16"/>
    <p:sldLayoutId id="2147484111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Человек и вода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27340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04167E-6 -4.07407E-6 L 0 -0.0722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3449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519193">
            <a:off x="1112106" y="1730713"/>
            <a:ext cx="3855309" cy="25734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91317">
            <a:off x="6100120" y="1286704"/>
            <a:ext cx="5020961" cy="33389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457070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Сегодня в нашем мире практически нет ничего невозможного: выстроить гигантский небоскреб - пожалуйста, опуститься на сотни метров под воду - не вопрос. Инженерная мысль и технический прогресс идут гигантскими шагами. Еще в середине прошлого века повернуть реки вспять было необыкновенным решением. Чего уж говорить: на каждом уважающем себя садовом участке или даче все так и норовят сделать свой пруд или «свой», домашний водопад. Всеми этими высокотехнологичными промышленными сооружениями и домашними водяными причудами занимаются специалисты по гидротехническому строительству. Только у каждого масштаб свой: кому ГЭС установить на сибирской реке - обычный вопрос ближайшего десятилетия, а кому - берег реки в городской черте облагородить и сохранить надо. Важно все. Даже домашний пруд.</a:t>
            </a:r>
          </a:p>
        </p:txBody>
      </p:sp>
    </p:spTree>
    <p:extLst>
      <p:ext uri="{BB962C8B-B14F-4D97-AF65-F5344CB8AC3E}">
        <p14:creationId xmlns:p14="http://schemas.microsoft.com/office/powerpoint/2010/main" xmlns="" val="1991760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Почему мелеют и исчезают реки?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3125" y="2193925"/>
            <a:ext cx="5365750" cy="4024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435769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403728"/>
            <a:ext cx="10820400" cy="4024125"/>
          </a:xfrm>
        </p:spPr>
        <p:txBody>
          <a:bodyPr/>
          <a:lstStyle/>
          <a:p>
            <a:r>
              <a:rPr lang="ru-RU" dirty="0"/>
              <a:t>Изменение внешнего вида озера связано с преобразованием его котловины. Участвуют в этом озерные осадки, растительность, реки, климат и прежде всего волны. Изо дня в день, из года в год на протяжении веков волны разрушают берега, истирают и сортируют обломочный материал, превращая его в гальку, песок, глину. Столь характерные для озер песчаные или галечные пляжи, зоны прибрежного мелководья — это результат работы волн, на которую они затрачивают сотни и тысячи лет. 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83443" y="4106561"/>
            <a:ext cx="3225114" cy="24188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491122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Зачем реки соединяют каналами?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6619" y="2193925"/>
            <a:ext cx="6358762" cy="4024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8647102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Какое значение имеют подземные воды для человека?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89376" y="2193925"/>
            <a:ext cx="6413247" cy="4024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91774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Подземные воды находятся в верхней части земной коры. Эти воды питают реки, озёра и </a:t>
            </a:r>
            <a:br>
              <a:rPr lang="ru-RU" dirty="0"/>
            </a:br>
            <a:r>
              <a:rPr lang="ru-RU" dirty="0"/>
              <a:t>болота. Они имеют важное значение в жизни людей</a:t>
            </a:r>
            <a:r>
              <a:rPr lang="ru-RU" dirty="0" smtClean="0"/>
              <a:t>.</a:t>
            </a:r>
          </a:p>
          <a:p>
            <a:r>
              <a:rPr lang="ru-RU" dirty="0"/>
              <a:t>Подземные воды образуются вследствие просачивания с земной поверхности дождевых, </a:t>
            </a:r>
            <a:br>
              <a:rPr lang="ru-RU" dirty="0"/>
            </a:br>
            <a:r>
              <a:rPr lang="ru-RU" dirty="0"/>
              <a:t>талых, речных вод. После дождя вода просачивается через поры и трещины в рыхлых водопроницаемых осадочных породах (песках, галечниках) . Там она накапливается в водоносных слоях над водоупорными породами (гранитом, мрамором, глиной) , которые не пропускают (или очень слабо пропускают) воду. Подземные воды могут залегать на различной глубине, иногда до 12 – 15 км, и находятся в жидком, твёрдом и парообразном состояниях. 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92136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3124" y="1832095"/>
            <a:ext cx="5782963" cy="4663440"/>
          </a:xfrm>
        </p:spPr>
        <p:txBody>
          <a:bodyPr>
            <a:normAutofit/>
          </a:bodyPr>
          <a:lstStyle/>
          <a:p>
            <a:r>
              <a:rPr lang="ru-RU" dirty="0"/>
              <a:t>Подземные воды регулируют уровень воды в реках и озёрах. Их используют для питьевого водоснабжения, для снабжения водой промышленных предприятий, а в засушливых районах - для орошения. Пополнение подземных вод происходит медленно, поэтому нерациональное их использование может привести к тому, что они иссякнут. Очистка подземных вод практически не возможна, поэтому важно следить за тем, чтобы загрязнённые сточные воды не попадали на земную поверхность.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64113" y="1505054"/>
            <a:ext cx="4094720" cy="31365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18459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Антуан де </a:t>
            </a:r>
            <a:r>
              <a:rPr lang="ru-RU" dirty="0" err="1" smtClean="0"/>
              <a:t>сент-экзюпери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Вода, у тебя нет ни цвета, ни вкуса, ни запаха, тебя не возможно описать, тобою наслаждаются, не ведая, что ты такое. Нельзя сказать, что ты необходима для жизни: Ты- сама жизнь. Ты наполняешь нас радостью, с которыми мы уже простились. По твоей милости в нас вновь начинают бурлить высохшие родники нашего сердца.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01708" y="4024297"/>
            <a:ext cx="3388583" cy="23315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899681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1557" y="2914449"/>
            <a:ext cx="8610600" cy="1293028"/>
          </a:xfrm>
        </p:spPr>
        <p:txBody>
          <a:bodyPr/>
          <a:lstStyle/>
          <a:p>
            <a:r>
              <a:rPr lang="ru-RU" dirty="0" smtClean="0"/>
              <a:t>Закрепление материала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0090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воду считают источником всего живого на земле?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5600" y="2268065"/>
            <a:ext cx="5848784" cy="4024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28536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1557" y="2856784"/>
            <a:ext cx="8610600" cy="1293028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156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2232" y="1477868"/>
            <a:ext cx="10820400" cy="4024125"/>
          </a:xfrm>
        </p:spPr>
        <p:txBody>
          <a:bodyPr/>
          <a:lstStyle/>
          <a:p>
            <a:r>
              <a:rPr lang="ru-RU" dirty="0" smtClean="0"/>
              <a:t>Все живые организмы и человек тоже, для поддержания жизни нуждаются в воде. Ежедневно каждый человек потребляет и выделяет воду, как и любой организм. Но кроме удовлетворения физиологических потребностей вода необходима человеку для личной гигиены, приготовления пищи, уборки помещения и т. д. 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07597" y="3276599"/>
            <a:ext cx="4329670" cy="32472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332384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9324" y="1609674"/>
            <a:ext cx="10820400" cy="2006738"/>
          </a:xfrm>
        </p:spPr>
        <p:txBody>
          <a:bodyPr/>
          <a:lstStyle/>
          <a:p>
            <a:r>
              <a:rPr lang="ru-RU" dirty="0" smtClean="0"/>
              <a:t>Гораздо больше воды требуется для хозяйственной деятельности человека: орошения полей, промышленности, энергетики. Реки, озера и моря используются как транспортные пути. Рост населения на планете, необходимость увеличения производственных мощностей — все это ведет к исчерпанию и загрязнению водных ресурсов.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09099" y="3420042"/>
            <a:ext cx="4540850" cy="3207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77779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276" y="1271921"/>
            <a:ext cx="10820400" cy="4024125"/>
          </a:xfrm>
        </p:spPr>
        <p:txBody>
          <a:bodyPr/>
          <a:lstStyle/>
          <a:p>
            <a:r>
              <a:rPr lang="ru-RU" dirty="0"/>
              <a:t>Современные условия жизни и уровень культуры требуют значительного объема воды для удовлетворения личных нужд человека. Если охотнику каменного века для своих потребностей нужно было всего 10 л воды вдень, то, по оценкам санитарных служб, современному человеку уже необходимо 220 — 230 л. Совсем немного из этого объема воды (5%) требуется для питья и приготовления пищи. Больше всего воды (43%) расходуется в смывном бачке в туалете, в душе и ванной — 34%. Остаток примерно поровну распределяется между мытьем посуды, стиркой, уборкой помещения, мытьем машины и поливки клумбы перед домом.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22735" y="4240358"/>
            <a:ext cx="3179482" cy="2111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983449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444917"/>
            <a:ext cx="10820400" cy="4024125"/>
          </a:xfrm>
        </p:spPr>
        <p:txBody>
          <a:bodyPr/>
          <a:lstStyle/>
          <a:p>
            <a:r>
              <a:rPr lang="ru-RU" dirty="0"/>
              <a:t> Таким образом, для личных нужд человеку требуется почти в 100 раз больше воды, чем для удовлетворения физиологических потребностей. Сейчас для этих нужд из рек, подземных вод и озер в мире забирается не более 400 км1 воды. Если же принять во внимание, что во многих развитых странах используется 500 — 700 л в день, а также учитывать утечки из водопроводов, становится ясно, что есть страны, где на человека приходится 20 — 60 л воды. Во многих странах Африки женщины ходят рано утром к источнику, находящемуся за 1 — 2 км от жилья, чтобы принести 20 — 30 л воды.</a:t>
            </a:r>
          </a:p>
        </p:txBody>
      </p:sp>
    </p:spTree>
    <p:extLst>
      <p:ext uri="{BB962C8B-B14F-4D97-AF65-F5344CB8AC3E}">
        <p14:creationId xmlns:p14="http://schemas.microsoft.com/office/powerpoint/2010/main" xmlns="" val="1420226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562" y="1527295"/>
            <a:ext cx="10820400" cy="4024125"/>
          </a:xfrm>
        </p:spPr>
        <p:txBody>
          <a:bodyPr/>
          <a:lstStyle/>
          <a:p>
            <a:r>
              <a:rPr lang="ru-RU" dirty="0"/>
              <a:t>В наши дни 70% населения мира испытывает недостаток в воде, а 1 млрд. людей живет в условиях острой нехватки воды, так как пресная вода распределена на суше неравномерно. Есть огромные засушливые территории, где на человека приходится менее 2,5 м1 речной воды в год. Большинство населения мира не имеет водопровода. Ограниченное количество чистой воды способствует развитию инфекционных и паразитарных заболеваний, которые являются основной причиной смертности населения. И хотя человек научился пользоваться водопроводом еще с незапамятных времен, но и сейчас 30% городских жителей Африки и Азии, 20% Латинской Америки не обеспечены водопроводной водой.</a:t>
            </a:r>
          </a:p>
        </p:txBody>
      </p:sp>
    </p:spTree>
    <p:extLst>
      <p:ext uri="{BB962C8B-B14F-4D97-AF65-F5344CB8AC3E}">
        <p14:creationId xmlns:p14="http://schemas.microsoft.com/office/powerpoint/2010/main" xmlns="" val="2279296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57705" y="1386616"/>
            <a:ext cx="6293280" cy="4495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790664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95600" y="1036222"/>
            <a:ext cx="8610600" cy="12930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происходит с рекой при строительстве на ней гидротехнических сооружений?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8433" y="3006811"/>
            <a:ext cx="4426566" cy="29383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537654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289</TotalTime>
  <Words>673</Words>
  <Application>Microsoft Office PowerPoint</Application>
  <PresentationFormat>Произвольный</PresentationFormat>
  <Paragraphs>20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След самолета</vt:lpstr>
      <vt:lpstr>Человек и вода</vt:lpstr>
      <vt:lpstr>Почему воду считают источником всего живого на земле?</vt:lpstr>
      <vt:lpstr>Слайд 3</vt:lpstr>
      <vt:lpstr>Слайд 4</vt:lpstr>
      <vt:lpstr>Слайд 5</vt:lpstr>
      <vt:lpstr>Слайд 6</vt:lpstr>
      <vt:lpstr>Слайд 7</vt:lpstr>
      <vt:lpstr>Слайд 8</vt:lpstr>
      <vt:lpstr>Что происходит с рекой при строительстве на ней гидротехнических сооружений?</vt:lpstr>
      <vt:lpstr>Слайд 10</vt:lpstr>
      <vt:lpstr>Слайд 11</vt:lpstr>
      <vt:lpstr> Почему мелеют и исчезают реки? </vt:lpstr>
      <vt:lpstr>Слайд 13</vt:lpstr>
      <vt:lpstr>Зачем реки соединяют каналами?</vt:lpstr>
      <vt:lpstr>Какое значение имеют подземные воды для человека?</vt:lpstr>
      <vt:lpstr>Слайд 16</vt:lpstr>
      <vt:lpstr>Слайд 17</vt:lpstr>
      <vt:lpstr>Антуан де сент-экзюпери</vt:lpstr>
      <vt:lpstr>Закрепление материала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и вода</dc:title>
  <dc:creator>Влада Зайцева</dc:creator>
  <cp:lastModifiedBy>491</cp:lastModifiedBy>
  <cp:revision>13</cp:revision>
  <dcterms:created xsi:type="dcterms:W3CDTF">2014-11-18T15:36:08Z</dcterms:created>
  <dcterms:modified xsi:type="dcterms:W3CDTF">2014-11-19T06:55:28Z</dcterms:modified>
</cp:coreProperties>
</file>