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623FD-9848-4871-9B17-DDA1E4168D3B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29C7C-FC76-4CFF-B23A-5BAD1D7ED7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623FD-9848-4871-9B17-DDA1E4168D3B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29C7C-FC76-4CFF-B23A-5BAD1D7ED7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623FD-9848-4871-9B17-DDA1E4168D3B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29C7C-FC76-4CFF-B23A-5BAD1D7ED7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623FD-9848-4871-9B17-DDA1E4168D3B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29C7C-FC76-4CFF-B23A-5BAD1D7ED7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623FD-9848-4871-9B17-DDA1E4168D3B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29C7C-FC76-4CFF-B23A-5BAD1D7ED7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623FD-9848-4871-9B17-DDA1E4168D3B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29C7C-FC76-4CFF-B23A-5BAD1D7ED7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623FD-9848-4871-9B17-DDA1E4168D3B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29C7C-FC76-4CFF-B23A-5BAD1D7ED7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623FD-9848-4871-9B17-DDA1E4168D3B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29C7C-FC76-4CFF-B23A-5BAD1D7ED7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623FD-9848-4871-9B17-DDA1E4168D3B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29C7C-FC76-4CFF-B23A-5BAD1D7ED7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623FD-9848-4871-9B17-DDA1E4168D3B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29C7C-FC76-4CFF-B23A-5BAD1D7ED7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623FD-9848-4871-9B17-DDA1E4168D3B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29C7C-FC76-4CFF-B23A-5BAD1D7ED7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4623FD-9848-4871-9B17-DDA1E4168D3B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A29C7C-FC76-4CFF-B23A-5BAD1D7ED71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zo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slide_21.jpg" TargetMode="External"/><Relationship Id="rId2" Type="http://schemas.openxmlformats.org/officeDocument/2006/relationships/hyperlink" Target="slide_6.jpg" TargetMode="External"/><Relationship Id="rId1" Type="http://schemas.openxmlformats.org/officeDocument/2006/relationships/slideLayout" Target="../slideLayouts/slideLayout5.xml"/><Relationship Id="rId4" Type="http://schemas.openxmlformats.org/officeDocument/2006/relationships/hyperlink" Target="img21.jp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Деление цветковых растений на классы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7 класс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Признаки классов покрытосеменных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Класс Однодольные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Одна семядоля в семени </a:t>
            </a:r>
            <a:r>
              <a:rPr lang="en-US" dirty="0" smtClean="0">
                <a:hlinkClick r:id="rId2" action="ppaction://hlinkfile"/>
              </a:rPr>
              <a:t>slide_6.jpg</a:t>
            </a:r>
            <a:endParaRPr lang="ru-RU" dirty="0" smtClean="0"/>
          </a:p>
          <a:p>
            <a:r>
              <a:rPr lang="ru-RU" dirty="0" smtClean="0"/>
              <a:t>Мочковатая корневая система </a:t>
            </a:r>
            <a:r>
              <a:rPr lang="en-US" dirty="0" smtClean="0">
                <a:hlinkClick r:id="rId3" action="ppaction://hlinkfile"/>
              </a:rPr>
              <a:t>slide_21.jpg</a:t>
            </a:r>
            <a:endParaRPr lang="ru-RU" dirty="0" smtClean="0"/>
          </a:p>
          <a:p>
            <a:r>
              <a:rPr lang="ru-RU" dirty="0" smtClean="0"/>
              <a:t>Жилкование листьев параллельное или </a:t>
            </a:r>
            <a:r>
              <a:rPr lang="ru-RU" dirty="0" smtClean="0">
                <a:hlinkClick r:id="rId4" action="ppaction://hlinkfile"/>
              </a:rPr>
              <a:t>дуговое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Класс Двудольные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Две семядоли в семени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</a:t>
            </a:r>
            <a:r>
              <a:rPr lang="en-US" dirty="0" smtClean="0">
                <a:hlinkClick r:id="rId2" action="ppaction://hlinkfile"/>
              </a:rPr>
              <a:t>slide_6.jpg</a:t>
            </a:r>
            <a:endParaRPr lang="ru-RU" dirty="0" smtClean="0"/>
          </a:p>
          <a:p>
            <a:r>
              <a:rPr lang="ru-RU" dirty="0" smtClean="0"/>
              <a:t>Стержневая корневая система </a:t>
            </a:r>
            <a:r>
              <a:rPr lang="en-US" dirty="0" smtClean="0">
                <a:hlinkClick r:id="rId3" action="ppaction://hlinkfile"/>
              </a:rPr>
              <a:t>slide_21.jpg</a:t>
            </a:r>
            <a:endParaRPr lang="ru-RU" dirty="0" smtClean="0"/>
          </a:p>
          <a:p>
            <a:r>
              <a:rPr lang="ru-RU" dirty="0" smtClean="0"/>
              <a:t>Жилкование листьев сетчатое </a:t>
            </a:r>
            <a:r>
              <a:rPr lang="en-US" dirty="0" smtClean="0">
                <a:hlinkClick r:id="rId4" action="ppaction://hlinkfile"/>
              </a:rPr>
              <a:t>img21.jpg</a:t>
            </a:r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ocuments and Settings\I\Рабочий стол\биол 7 кл\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</TotalTime>
  <Words>42</Words>
  <Application>Microsoft Office PowerPoint</Application>
  <PresentationFormat>Экран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Деление цветковых растений на классы</vt:lpstr>
      <vt:lpstr>Признаки классов покрытосеменных</vt:lpstr>
      <vt:lpstr>Слайд 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Деление цветковых растений на классы</dc:title>
  <dc:creator>home</dc:creator>
  <cp:lastModifiedBy>home</cp:lastModifiedBy>
  <cp:revision>5</cp:revision>
  <dcterms:created xsi:type="dcterms:W3CDTF">2017-12-14T10:34:55Z</dcterms:created>
  <dcterms:modified xsi:type="dcterms:W3CDTF">2017-12-14T11:04:50Z</dcterms:modified>
</cp:coreProperties>
</file>