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9" r:id="rId3"/>
    <p:sldId id="26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9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395536" y="404664"/>
            <a:ext cx="8352928" cy="6048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2" name="Группа 13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Рисунок 7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>
              <a:off x="0" y="0"/>
              <a:ext cx="5976664" cy="546224"/>
            </a:xfrm>
            <a:prstGeom prst="rect">
              <a:avLst/>
            </a:prstGeom>
          </p:spPr>
        </p:pic>
        <p:pic>
          <p:nvPicPr>
            <p:cNvPr id="9" name="Рисунок 8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flipV="1">
              <a:off x="0" y="6311776"/>
              <a:ext cx="5976664" cy="546224"/>
            </a:xfrm>
            <a:prstGeom prst="rect">
              <a:avLst/>
            </a:prstGeom>
          </p:spPr>
        </p:pic>
        <p:pic>
          <p:nvPicPr>
            <p:cNvPr id="10" name="Рисунок 9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rot="16200000">
              <a:off x="-2751224" y="3155888"/>
              <a:ext cx="6048672" cy="546224"/>
            </a:xfrm>
            <a:prstGeom prst="rect">
              <a:avLst/>
            </a:prstGeom>
          </p:spPr>
        </p:pic>
        <p:pic>
          <p:nvPicPr>
            <p:cNvPr id="11" name="Рисунок 10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rot="5400000" flipH="1">
              <a:off x="5846552" y="3155888"/>
              <a:ext cx="6048672" cy="546224"/>
            </a:xfrm>
            <a:prstGeom prst="rect">
              <a:avLst/>
            </a:prstGeom>
          </p:spPr>
        </p:pic>
        <p:pic>
          <p:nvPicPr>
            <p:cNvPr id="12" name="Рисунок 11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>
            <a:xfrm>
              <a:off x="5940152" y="0"/>
              <a:ext cx="3203848" cy="546224"/>
            </a:xfrm>
            <a:prstGeom prst="rect">
              <a:avLst/>
            </a:prstGeom>
          </p:spPr>
        </p:pic>
        <p:pic>
          <p:nvPicPr>
            <p:cNvPr id="13" name="Рисунок 12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>
            <a:xfrm flipV="1">
              <a:off x="5940152" y="6311776"/>
              <a:ext cx="3203848" cy="546224"/>
            </a:xfrm>
            <a:prstGeom prst="rect">
              <a:avLst/>
            </a:prstGeom>
          </p:spPr>
        </p:pic>
      </p:grp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57818" y="571480"/>
            <a:ext cx="321471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Утверждают, что это собирательный образ, сформировавшийся на основе сказочного персонажа Мороза, повелителя зимы,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дедка с длинной седой бородой.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В старину он не только раздавал подарки, но и иногда пошаливал: портил посевы на полях и жилища людей.</a:t>
            </a:r>
          </a:p>
          <a:p>
            <a:r>
              <a:rPr lang="ru-RU" dirty="0" smtClean="0"/>
              <a:t>  </a:t>
            </a:r>
          </a:p>
          <a:p>
            <a:r>
              <a:rPr lang="ru-RU" dirty="0" smtClean="0"/>
              <a:t>  </a:t>
            </a:r>
          </a:p>
          <a:p>
            <a:r>
              <a:rPr lang="ru-RU" dirty="0" smtClean="0"/>
              <a:t>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b="1" dirty="0" smtClean="0">
              <a:solidFill>
                <a:srgbClr val="3100E6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http://handicraft-art.ru/image/cache/data/product0/SLGW006901-500x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4762500" cy="59055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3504" y="785795"/>
            <a:ext cx="34290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Сейчас Дед мороз подобрел и обычно ограничивается хождением по гостям под Новый год и распределением подарков.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kazak-center.ru/novosti4/IMG_30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428604"/>
            <a:ext cx="4572032" cy="6038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571480"/>
            <a:ext cx="74295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И, конечно же, мы преподносим новогодние  подарки в первый день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Нового года.     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Потому что следуем традициям наших предков, чтобы увидеть радость в глазах близких и почувствовать ее в наших сердцах.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new-year-party.ru/wp-content/uploads/novogodnie-podarki-kartinki06.jpg"/>
          <p:cNvPicPr/>
          <p:nvPr/>
        </p:nvPicPr>
        <p:blipFill>
          <a:blip r:embed="rId2"/>
          <a:srcRect r="10850"/>
          <a:stretch>
            <a:fillRect/>
          </a:stretch>
        </p:blipFill>
        <p:spPr bwMode="auto">
          <a:xfrm>
            <a:off x="500034" y="1714488"/>
            <a:ext cx="8143932" cy="464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75</Words>
  <Application>Microsoft Office PowerPoint</Application>
  <PresentationFormat>Экран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1_Тема Office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Аркадий</cp:lastModifiedBy>
  <cp:revision>43</cp:revision>
  <dcterms:created xsi:type="dcterms:W3CDTF">2014-03-26T13:06:05Z</dcterms:created>
  <dcterms:modified xsi:type="dcterms:W3CDTF">2017-12-28T11:45:27Z</dcterms:modified>
</cp:coreProperties>
</file>