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78" r:id="rId4"/>
    <p:sldId id="258" r:id="rId5"/>
    <p:sldId id="259" r:id="rId6"/>
    <p:sldId id="280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A6EBF9-B385-4974-A1B0-B4578AA53167}" type="datetimeFigureOut">
              <a:rPr lang="ru-RU" smtClean="0"/>
              <a:pPr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BEBAD96-7E68-4345-A0F3-3265326162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bankgorodov.ru/fame/index.php?fid=24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857232"/>
            <a:ext cx="3818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/>
              <a:t>К</a:t>
            </a:r>
            <a:r>
              <a:rPr lang="ru-RU" sz="9600" dirty="0" smtClean="0"/>
              <a:t>имры</a:t>
            </a:r>
            <a:endParaRPr lang="ru-RU" sz="9600" dirty="0"/>
          </a:p>
        </p:txBody>
      </p:sp>
      <p:sp>
        <p:nvSpPr>
          <p:cNvPr id="3" name="TextBox 2"/>
          <p:cNvSpPr txBox="1"/>
          <p:nvPr/>
        </p:nvSpPr>
        <p:spPr>
          <a:xfrm>
            <a:off x="2928926" y="357166"/>
            <a:ext cx="26049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ГОРОД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1506" name="Picture 2" descr="http://www.ymo.su/data/post/img/c1201cafdee4fd137fe9f898421b61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363606"/>
            <a:ext cx="3415489" cy="423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307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Мой родной город - Кимры </a:t>
            </a:r>
            <a:endParaRPr lang="ru-RU" dirty="0"/>
          </a:p>
        </p:txBody>
      </p:sp>
      <p:pic>
        <p:nvPicPr>
          <p:cNvPr id="1026" name="Picture 2" descr="http://s1.pixant.ru/03/kimrskij-dramaticheskij-tea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4357718" cy="2659637"/>
          </a:xfrm>
          <a:prstGeom prst="rect">
            <a:avLst/>
          </a:prstGeom>
          <a:noFill/>
        </p:spPr>
      </p:pic>
      <p:pic>
        <p:nvPicPr>
          <p:cNvPr id="1028" name="Picture 4" descr="http://www.bu-travel.ru/images/hotels/1571/4f3b8a4934b728.962914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076575" cy="4095750"/>
          </a:xfrm>
          <a:prstGeom prst="rect">
            <a:avLst/>
          </a:prstGeom>
          <a:noFill/>
        </p:spPr>
      </p:pic>
      <p:pic>
        <p:nvPicPr>
          <p:cNvPr id="1030" name="Picture 6" descr="http://www.kimrynews.ru/images/Glav%20vhod%20KK%20Volg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643314"/>
            <a:ext cx="4214842" cy="2792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stihi.ru/pics/2008/03/23/3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500858" cy="476518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857232"/>
            <a:ext cx="8235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Город Кимры расположен  на левом берегу Волги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8037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4357694"/>
            <a:ext cx="79295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Тверская область может гордиться древним городом Кимры, о котором имеются упоминании в истории со времен царя Ивана Грозного. Природа этих мест сохраняет первозданную чистоту, и местные красоты поражают воображение. Полноводные реки, богатейшие лесные массивы, шикарные луга с разнотравьем, все это здесь, в российской глубинке, сохраняется бережно и с любовью.</a:t>
            </a:r>
            <a:endParaRPr lang="ru-RU" dirty="0"/>
          </a:p>
        </p:txBody>
      </p:sp>
      <p:pic>
        <p:nvPicPr>
          <p:cNvPr id="19460" name="Picture 4" descr="&amp;Kcy;&amp;icy;&amp;mcy;&amp;rcy;&amp;ycy; - &amp;zhcy;&amp;icy;&amp;zcy;&amp;ncy;&amp;softcy; &amp;icy; &amp;pcy;&amp;rcy;&amp;acy;&amp;zcy;&amp;dcy;&amp;ncy;&amp;icy;&amp;k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2381250" cy="3181350"/>
          </a:xfrm>
          <a:prstGeom prst="rect">
            <a:avLst/>
          </a:prstGeom>
          <a:noFill/>
        </p:spPr>
      </p:pic>
      <p:pic>
        <p:nvPicPr>
          <p:cNvPr id="19462" name="Picture 6" descr="http://www.eer.ru/images/2008/january/vid_tver_kimr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571480"/>
            <a:ext cx="4572032" cy="343101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92867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357686" y="35716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октябрьской площади, на берегу Волги воздвигнут обелиск Победы в честь погибших во время Великой Отечественной войны кимряков, построенный на средства жителей города и района в 1971 году.</a:t>
            </a:r>
            <a:endParaRPr lang="ru-RU" dirty="0"/>
          </a:p>
        </p:txBody>
      </p:sp>
      <p:pic>
        <p:nvPicPr>
          <p:cNvPr id="1028" name="Picture 4" descr="obelis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42852"/>
            <a:ext cx="2571768" cy="3357586"/>
          </a:xfrm>
          <a:prstGeom prst="rect">
            <a:avLst/>
          </a:prstGeom>
          <a:noFill/>
        </p:spPr>
      </p:pic>
      <p:pic>
        <p:nvPicPr>
          <p:cNvPr id="1030" name="Picture 6" descr="poslanie_kimr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071942"/>
            <a:ext cx="3028950" cy="22193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50006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Около подножия обелиска замуровано послание предкам.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500042"/>
            <a:ext cx="39953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ул. </a:t>
            </a:r>
            <a:r>
              <a:rPr lang="ru-RU" sz="4800" dirty="0" smtClean="0"/>
              <a:t>Урицкого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pic>
        <p:nvPicPr>
          <p:cNvPr id="4098" name="Picture 2" descr="http://www.zs-izdat.ru/gallery/kymry/images/P1020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243643" cy="4685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194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7742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Известные люди города</a:t>
            </a:r>
            <a:endParaRPr lang="ru-RU" sz="5400" dirty="0"/>
          </a:p>
        </p:txBody>
      </p:sp>
      <p:pic>
        <p:nvPicPr>
          <p:cNvPr id="18434" name="Picture 2" descr="&amp;Tcy;&amp;ucy;&amp;pcy;&amp;ocy;&amp;lcy;&amp;iecy;&amp;vcy; &amp;Acy;&amp;ncy;&amp;dcy;&amp;rcy;&amp;iecy;&amp;jcy; &amp;Ncy;&amp;icy;&amp;kcy;&amp;ocy;&amp;lcy;&amp;acy;&amp;iecy;&amp;vcy;&amp;icy;&amp;chcy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1552575" cy="2095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1500174"/>
            <a:ext cx="5643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Туполев Андрей Николаевич (1888-1972)</a:t>
            </a:r>
            <a:endParaRPr lang="ru-RU" b="1" dirty="0"/>
          </a:p>
        </p:txBody>
      </p:sp>
      <p:pic>
        <p:nvPicPr>
          <p:cNvPr id="18438" name="Picture 6" descr="http://www.geocaching.su/photos/areas/81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3214710" cy="241243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488" y="1643050"/>
            <a:ext cx="41226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Генеральный конструктор</a:t>
            </a:r>
            <a:r>
              <a:rPr lang="ru-RU" sz="4000" dirty="0" smtClean="0"/>
              <a:t>. 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4214818"/>
            <a:ext cx="355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Сконструировал самолёт ту-104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214290"/>
            <a:ext cx="5643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Жуковский Василий Андреевич</a:t>
            </a:r>
            <a:r>
              <a:rPr lang="ru-RU" dirty="0" smtClean="0"/>
              <a:t>(29 января (9 февраля)1783 года - 12 (24) апреля 1852 года)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07154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Русский поэт, переводчик, один из основоположников русского романтизма. Посещал Кимры в свите цесаревича </a:t>
            </a:r>
            <a:r>
              <a:rPr lang="ru-RU" dirty="0" smtClean="0">
                <a:hlinkClick r:id="rId2"/>
              </a:rPr>
              <a:t>Александра Николаевича</a:t>
            </a:r>
            <a:r>
              <a:rPr lang="ru-RU" dirty="0" smtClean="0"/>
              <a:t> в мае 1837 года.</a:t>
            </a:r>
            <a:endParaRPr lang="ru-RU" dirty="0"/>
          </a:p>
        </p:txBody>
      </p:sp>
      <p:pic>
        <p:nvPicPr>
          <p:cNvPr id="17410" name="Picture 2" descr="http://www.bankgorodov.ru/photo_f/1313166303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85728"/>
            <a:ext cx="1571636" cy="214924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3071810"/>
            <a:ext cx="5000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Александр Николаевич </a:t>
            </a:r>
            <a:r>
              <a:rPr lang="en-US" b="1" dirty="0" smtClean="0"/>
              <a:t>II</a:t>
            </a:r>
            <a:r>
              <a:rPr lang="ru-RU" dirty="0" smtClean="0"/>
              <a:t>(17 (29) апреля 1818 года - 1 (13) марта 1881 года)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371475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Император Всероссийский в 1855-1881 годах. Цесаревич Александр Николаевич посетил Кимры 7 (19) мая 1837 года.</a:t>
            </a:r>
            <a:endParaRPr lang="ru-RU" dirty="0"/>
          </a:p>
        </p:txBody>
      </p:sp>
      <p:pic>
        <p:nvPicPr>
          <p:cNvPr id="17412" name="Picture 4" descr="http://www.bankgorodov.ru/photo_f/1314888671_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714620"/>
            <a:ext cx="1500198" cy="210554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207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</dc:creator>
  <cp:lastModifiedBy>Пользователь</cp:lastModifiedBy>
  <cp:revision>24</cp:revision>
  <dcterms:created xsi:type="dcterms:W3CDTF">2012-12-17T17:05:05Z</dcterms:created>
  <dcterms:modified xsi:type="dcterms:W3CDTF">2013-01-29T10:47:01Z</dcterms:modified>
</cp:coreProperties>
</file>