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72" r:id="rId6"/>
    <p:sldId id="261" r:id="rId7"/>
    <p:sldId id="262" r:id="rId8"/>
    <p:sldId id="265" r:id="rId9"/>
    <p:sldId id="266" r:id="rId10"/>
    <p:sldId id="268" r:id="rId11"/>
    <p:sldId id="269" r:id="rId12"/>
    <p:sldId id="270" r:id="rId13"/>
    <p:sldId id="274" r:id="rId14"/>
    <p:sldId id="271" r:id="rId15"/>
    <p:sldId id="277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02" autoAdjust="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hkola/sotsialnaya-pedagogika/library/2014/06/04/tafotekova-testovaya-metodika-diagnostiki-ustnoy" TargetMode="External"/><Relationship Id="rId2" Type="http://schemas.openxmlformats.org/officeDocument/2006/relationships/hyperlink" Target="http://virmary.ucoz.ru/load/smirnova_i_a_logopedicheskij_albom_dlja_obsledovanija_zvukoproiznoshenija/39-1-0-26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ooklot.ru/authors/39598-chistyakova-olga-viktorovna/book/sostavlyaem-rasskaz-po-kartinke/read/1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9144000" cy="26432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Тестовая методика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экспресс - диагностики</a:t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устной речи дошкольников 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509120"/>
            <a:ext cx="3995936" cy="1348772"/>
          </a:xfrm>
        </p:spPr>
        <p:txBody>
          <a:bodyPr>
            <a:noAutofit/>
          </a:bodyPr>
          <a:lstStyle/>
          <a:p>
            <a:pPr algn="r"/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Аделина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Альбертовна</a:t>
            </a:r>
          </a:p>
          <a:p>
            <a:pPr algn="r"/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Мартиросян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</a:p>
          <a:p>
            <a:pPr algn="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учитель-логопед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ЗАПУСК bEcOMPACT\Documents\выпуск\63136665_5f8350820dd8 (1)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4714884"/>
            <a:ext cx="2928958" cy="1940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69662" y="5000636"/>
            <a:ext cx="1574337" cy="18573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 относительных прилагательных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1464405"/>
              </p:ext>
            </p:extLst>
          </p:nvPr>
        </p:nvGraphicFramePr>
        <p:xfrm>
          <a:off x="-1" y="692696"/>
          <a:ext cx="914400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28"/>
                <a:gridCol w="41433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Варенье из малины – малиновое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Кисель из клюквы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черники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Морс из сливы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вишни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Салат их моркови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яблок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Суп из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грибов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сливы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Лист дуба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Кукла из соломы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Лист – осины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Корка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изо льда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Лист – клена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988063"/>
            <a:ext cx="4050196" cy="27169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768" y="4498176"/>
            <a:ext cx="2000232" cy="2359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2860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 притяжательных прилагательных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99109225"/>
              </p:ext>
            </p:extLst>
          </p:nvPr>
        </p:nvGraphicFramePr>
        <p:xfrm>
          <a:off x="0" y="980728"/>
          <a:ext cx="9144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359"/>
                <a:gridCol w="629764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Собака 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собаки лапа собачья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Кошка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Волк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Медведь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Лев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Лиса 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814387"/>
            <a:ext cx="4246327" cy="296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4285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Исследование связной речи.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рассказа по серии сюжетных картинок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Инструкция: посмотри на эти картинки, разложи их по порядку и составь рассказ.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73832" y="2082326"/>
            <a:ext cx="3168352" cy="41133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905446"/>
            <a:ext cx="3314700" cy="442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5851525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Пересказ прослушанного текста.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Инструкция: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послушай рассказ внимательно и приготовься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его пересказать.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Белка.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Клава гуляла по аллее и увидела белку. Белка сидела на елке и смотрела на Клаву. Клава достала из портфеля конфету и показала белке. Белка спустилась с елки и села Клаве на ладошку. Клава погладила белку. Белка взяла конфету и унесла ее в дупло.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 предъявляется не более двух раз. </a:t>
            </a:r>
          </a:p>
          <a:p>
            <a:endParaRPr lang="ru-RU" dirty="0"/>
          </a:p>
        </p:txBody>
      </p:sp>
      <p:pic>
        <p:nvPicPr>
          <p:cNvPr id="10" name="Содержимое 3" descr="69537798_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7" y="4399019"/>
            <a:ext cx="4067944" cy="245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4294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1280" y="3657600"/>
            <a:ext cx="2712720" cy="32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26" y="260648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Рекомендуемая литература для воспитателей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Альбомы для обследования речи:</a:t>
            </a:r>
          </a:p>
          <a:p>
            <a:pPr algn="ctr"/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1.Иншакова О.Б. «Альбом для логопеда»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2.Косинова Е.М. Уроки логопеда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3. Смирнова И.А. Логопедические альбомы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4. Чистякова О.В. Составляем рассказ по картинке</a:t>
            </a: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Список литературы</a:t>
            </a:r>
          </a:p>
          <a:p>
            <a:pPr algn="ctr"/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Волкова Л.С., Логопедия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Текст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Л.С.Волкова – М: Просвещение, 1989 г.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Крупенчук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О.И., Научите меня говорить правильно!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Текст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О.И.Крупенчук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– СПб: Издательский Дом «Литера», 2013 г.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Нищева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Н.В., Система коррекционной работы.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Текст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Н.В.Нищева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– СПб: Детство – Пресс, 2003 г.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Ткаченко Т.А., Если дошкольник говорит плохо.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Текст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Т.А.Ткаченко – М: Пресс, 2013 г.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Смирнова Л.Н., Овчинников С.Н., Логопедия в детском саду. 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Текст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 Л.Н.Смирнова, С.Н.Овчинников, М: Мозаика – Синтез, 2010 г.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</a:t>
            </a:r>
            <a:r>
              <a:rPr lang="ru-RU" smtClean="0"/>
              <a:t>используемой литературы и </a:t>
            </a:r>
            <a:r>
              <a:rPr lang="ru-RU" dirty="0" err="1" smtClean="0"/>
              <a:t>интернет-источников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1600" dirty="0" smtClean="0"/>
              <a:t>1) Альбом для логопеда, О.Б. Иншакова</a:t>
            </a:r>
          </a:p>
          <a:p>
            <a:r>
              <a:rPr lang="ru-RU" sz="1600" dirty="0" smtClean="0"/>
              <a:t>2) Смирнова И.А. Логопедический альбом для обследования звукопроизношения</a:t>
            </a:r>
          </a:p>
          <a:p>
            <a:r>
              <a:rPr lang="ru-RU" sz="1600" dirty="0" smtClean="0"/>
              <a:t>3) </a:t>
            </a:r>
            <a:r>
              <a:rPr lang="ru-RU" sz="1600" dirty="0" err="1" smtClean="0"/>
              <a:t>Т.А.Фотекова</a:t>
            </a:r>
            <a:r>
              <a:rPr lang="ru-RU" sz="1600" dirty="0" smtClean="0"/>
              <a:t> Тестовая методика диагностики устной речи младших школьников Москва 2000 </a:t>
            </a:r>
            <a:r>
              <a:rPr lang="ru-RU" sz="1600" dirty="0" err="1" smtClean="0"/>
              <a:t>Аркти</a:t>
            </a:r>
            <a:endParaRPr lang="ru-RU" sz="1600" dirty="0" smtClean="0"/>
          </a:p>
          <a:p>
            <a:r>
              <a:rPr lang="ru-RU" sz="1600" dirty="0" smtClean="0"/>
              <a:t>3) Составляем рассказы по картинке О.В.Чистякова</a:t>
            </a:r>
          </a:p>
          <a:p>
            <a:endParaRPr lang="ru-RU" sz="1600" dirty="0" smtClean="0"/>
          </a:p>
          <a:p>
            <a:r>
              <a:rPr lang="en-US" sz="1600" dirty="0" smtClean="0">
                <a:hlinkClick r:id="rId2"/>
              </a:rPr>
              <a:t>https://nsportal.ru/nachalnaya-shkola/logopediya/2014/02/08/albom-dlya-logopeda-ob-inshakova http://virmary.ucoz.ru/load/smirnova_i_a_logopedicheskij_albom_dlja_obsledovanija_zvukoproiznoshenija/39-1-0-264</a:t>
            </a:r>
            <a:endParaRPr lang="ru-RU" sz="1600" dirty="0" smtClean="0"/>
          </a:p>
          <a:p>
            <a:r>
              <a:rPr lang="en-US" sz="1600" dirty="0" smtClean="0">
                <a:hlinkClick r:id="rId3"/>
              </a:rPr>
              <a:t>https://nsportal.ru/shkola/sotsialnaya-pedagogika/library/2014/06/04/tafotekova-testovaya-metodika-diagnostiki-ustnoy</a:t>
            </a:r>
            <a:endParaRPr lang="ru-RU" sz="1600" dirty="0" smtClean="0"/>
          </a:p>
          <a:p>
            <a:r>
              <a:rPr lang="en-US" sz="1600" dirty="0" smtClean="0">
                <a:hlinkClick r:id="rId4"/>
              </a:rPr>
              <a:t>https://www.booklot.ru/authors/39598-chistyakova-olga-viktorovna/book/sostavlyaem-rasskaz-po-kartinke/read/1/</a:t>
            </a:r>
            <a:endParaRPr lang="ru-RU" sz="1600" dirty="0" smtClean="0"/>
          </a:p>
          <a:p>
            <a:endParaRPr lang="ru-RU" sz="16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835225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Исследование сенсомоторного уровня развития.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Проверка состояния фонематического восприятия.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Инструкция: слушай внимательно и повторяй за мной слоги как можно точнее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2357430"/>
          <a:ext cx="716753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3769"/>
                <a:gridCol w="3583769"/>
              </a:tblGrid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БА - ПА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tx1"/>
                          </a:solidFill>
                        </a:rPr>
                        <a:t>ПА - БА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СА - ША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ША - СА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ША – ЖА - ША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ЖА – СА - ЖА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ЦА – СА - ЦА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СА – ЦА - СА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76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РА – ЛА - РА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</a:rPr>
                        <a:t>ЛА – РА - ЛА</a:t>
                      </a:r>
                      <a:endParaRPr lang="ru-RU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4786322"/>
            <a:ext cx="7358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Это комплексное задание, которое позволяет оценить  как серийную организацию речевых движений, так и особенности фонематического восприятия.</a:t>
            </a:r>
            <a:endParaRPr lang="ru-RU" sz="2400" dirty="0"/>
          </a:p>
        </p:txBody>
      </p:sp>
      <p:pic>
        <p:nvPicPr>
          <p:cNvPr id="5" name="Рисунок 4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6901" y="4643446"/>
            <a:ext cx="1877098" cy="22145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6902" y="4643446"/>
            <a:ext cx="1877098" cy="22145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Исследование артикуляционной моторики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Инструкция: смотри внимательно и повторяй за мной движения: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Губы в улыбке;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 «лопаткой» – широкий, распластанный язык лежит на нижней губе, рот приоткрыт;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Язык «иголочкой» – узкий язык заостренным кончиком выдвинут изо рта, рот приоткрыт;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«маятник – рот приоткрыт, язык высунут и с одинаковой скоростью попеременно передвигается от одного уголка рта к другому;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Чередование движений губ «улыбка – трубочка».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66902" y="4643446"/>
            <a:ext cx="1877098" cy="22145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Исследование звукопроизношения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Инструкция: повторяй за мной слова: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85852" y="1000108"/>
          <a:ext cx="6096000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Собака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Маска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Нос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Сено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Василек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Высь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Замок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Коза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Зима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Магазин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Цапля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Овца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Палец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Шуба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Кошка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Камыш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Жук</a:t>
                      </a:r>
                      <a:r>
                        <a:rPr lang="ru-RU" sz="20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Ножи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Щука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Вещи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Лещ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Чайка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Очки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Ночь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Рыба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Корова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Топор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Река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Варенье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Дверь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Лампа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Молоко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Лето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Колесо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Соль</a:t>
                      </a:r>
                      <a:endParaRPr lang="ru-RU" sz="20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027003"/>
            <a:ext cx="7500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необходимости можно уточнить произношение других согласных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 П Т Д Г К 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Для исследования звукопроизношения следует использовать наглядный материал, представленный в логопедических альбомах, либо подобранный самостоятельно.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2000240"/>
            <a:ext cx="3472680" cy="28411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1500174"/>
            <a:ext cx="2783401" cy="1778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717032"/>
            <a:ext cx="4276372" cy="27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128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" y="50004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Исследование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слоговой структуры слова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Инструкция. Повторяй за мной слова: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ТАНКИСТЫ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КОСМОНАВТ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СКОВОРОДА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ВЕЛОСИПЕД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ПИНГВИН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4a1bb_e0c457a7_XL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5214942" y="3854949"/>
            <a:ext cx="4071933" cy="3003051"/>
          </a:xfrm>
          <a:prstGeom prst="rect">
            <a:avLst/>
          </a:prstGeom>
        </p:spPr>
      </p:pic>
      <p:pic>
        <p:nvPicPr>
          <p:cNvPr id="5" name="Содержимое 5" descr="0-7a6f7-9ad08ad0-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146842" y="4067984"/>
            <a:ext cx="2936859" cy="2643174"/>
          </a:xfrm>
          <a:prstGeom prst="rect">
            <a:avLst/>
          </a:prstGeom>
        </p:spPr>
      </p:pic>
      <p:pic>
        <p:nvPicPr>
          <p:cNvPr id="6" name="Содержимое 7" descr="velosiped.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643570" y="1222022"/>
            <a:ext cx="3679186" cy="2683905"/>
          </a:xfrm>
          <a:prstGeom prst="rect">
            <a:avLst/>
          </a:prstGeom>
        </p:spPr>
      </p:pic>
      <p:pic>
        <p:nvPicPr>
          <p:cNvPr id="7" name="Содержимое 9" descr="lin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7554" y="2714620"/>
            <a:ext cx="1524000" cy="2026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429520" y="4835298"/>
            <a:ext cx="1714480" cy="20227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Серия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 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Исследование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грамматического строя речи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Повторение предложения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Инструкция: прослушай предложение и повтори как можно точнее.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Птичка свила гнездо.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саду было много красных яблок.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катали из снега комки и делали снежную бабу.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Петя показал, что он не пойдет гулять, потому что холодно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зеленом лугу, который был за рекой, паслись лошади.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06350" y="4572008"/>
            <a:ext cx="1937650" cy="2285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Образование множественного числа существительных в именительном и родительном падеже.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6508442"/>
              </p:ext>
            </p:extLst>
          </p:nvPr>
        </p:nvGraphicFramePr>
        <p:xfrm>
          <a:off x="0" y="1196752"/>
          <a:ext cx="9144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Дом - дома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Дом – много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домов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Стол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Стол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Стул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Стул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Окно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Окно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Звезда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Звезда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Ухо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Ухо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4077072"/>
            <a:ext cx="3417102" cy="2556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553707_ruth33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206350" y="4572008"/>
            <a:ext cx="1937650" cy="2285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Серия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III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Исследование лексики и навыков словообразования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Названия детенышей животных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4700674"/>
              </p:ext>
            </p:extLst>
          </p:nvPr>
        </p:nvGraphicFramePr>
        <p:xfrm>
          <a:off x="0" y="1858480"/>
          <a:ext cx="9144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69646"/>
                <a:gridCol w="4974354"/>
              </a:tblGrid>
              <a:tr h="42862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кошки - котята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коровы – телята, а у 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674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козы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собаки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674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волчицы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курицы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674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утки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свиньи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674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лисицы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овцы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674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львицы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 лошади - …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840</Words>
  <Application>Microsoft Office PowerPoint</Application>
  <PresentationFormat>Экран (4:3)</PresentationFormat>
  <Paragraphs>183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Тестовая методика экспресс - диагностики устной речи дошкольников </vt:lpstr>
      <vt:lpstr>Слайд 2</vt:lpstr>
      <vt:lpstr>Слайд 3</vt:lpstr>
      <vt:lpstr>Слайд 4</vt:lpstr>
      <vt:lpstr>Для исследования звукопроизношения следует использовать наглядный материал, представленный в логопедических альбомах, либо подобранный самостоятельно.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Список используемой литературы и интернет-источников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Тестовая методика экспресс-диагностики устной речи старших дошкольников</dc:title>
  <dc:creator>1ЗАПУСК bEcOMPACT</dc:creator>
  <cp:lastModifiedBy>284</cp:lastModifiedBy>
  <cp:revision>21</cp:revision>
  <dcterms:created xsi:type="dcterms:W3CDTF">2014-05-14T09:05:36Z</dcterms:created>
  <dcterms:modified xsi:type="dcterms:W3CDTF">2017-12-28T10:23:03Z</dcterms:modified>
</cp:coreProperties>
</file>