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7" r:id="rId7"/>
    <p:sldMasterId id="2147483744" r:id="rId8"/>
  </p:sldMasterIdLst>
  <p:sldIdLst>
    <p:sldId id="256" r:id="rId9"/>
    <p:sldId id="257" r:id="rId10"/>
    <p:sldId id="258" r:id="rId11"/>
    <p:sldId id="259" r:id="rId12"/>
    <p:sldId id="260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6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76200"/>
            <a:ext cx="19050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76200"/>
            <a:ext cx="55626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8FC32F-DCCE-4A55-A54D-341C467BFA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1C56E6-D165-4476-AA48-4480A1783F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B973E-A35D-4A76-8305-27D7B6275D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701800"/>
            <a:ext cx="37338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701800"/>
            <a:ext cx="37338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DC53E6-BD4F-4FDE-A797-EC1632DE8C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542EAA-E342-4635-A092-42336D8296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BC283-C112-459A-BE07-D10EDB6033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54CB0-2F96-488D-BD66-471E1BB7EF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E0B2A-5CC3-4506-93E7-61CD888A46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480490-CE8F-4B64-85CD-E6C744582F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9E17C-0481-42CB-AFC1-E2811BD54E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76200"/>
            <a:ext cx="19050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76200"/>
            <a:ext cx="55626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A50E6D-9C06-4E1A-ACE5-733D027F0B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701800"/>
            <a:ext cx="37338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701800"/>
            <a:ext cx="37338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76200"/>
            <a:ext cx="19050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76200"/>
            <a:ext cx="55626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3BAB4-23B6-4E08-83D7-71B48559D9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8EBE1-BD85-4759-BB49-33E1BBAEAB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0FB26-C1A6-4CDC-BF86-8CEF056438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701800"/>
            <a:ext cx="37338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701800"/>
            <a:ext cx="37338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B875AF-0ABA-4016-B4AA-C30BD9DD16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295050-CF15-4B23-8F41-EE56092ED6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B90586-7567-4F59-B55E-504184FB1C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701800"/>
            <a:ext cx="37338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701800"/>
            <a:ext cx="37338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F8C76D-B7C8-451A-B4D3-08889B32B0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4F055F-66CC-4B80-8DB8-1283C473AF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D969D-BF50-45C0-AA46-9959F39F67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F1F0BC-21D0-4931-85EB-BC4D773BB6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76200"/>
            <a:ext cx="19050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76200"/>
            <a:ext cx="55626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8095D8-3CD0-477B-B669-D6B54EFA80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6C0AB-4D9A-4431-A0F0-1809B23633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D0916D-4790-4E4A-A107-277B5BB14A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45B43-7829-4146-A1A8-F42E7F4CE6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701800"/>
            <a:ext cx="37338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701800"/>
            <a:ext cx="37338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6E0A0-1B0E-4894-A2A0-161A3836AD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7D8C5-ABD4-41D7-AE5F-34DE23C66A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A4677-659B-4D2E-A057-D2E37F1665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AC34C-AAA6-41ED-A7D2-E6D285633F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C208AF-4ACC-452F-961F-A629C76F03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4CB77-8A56-4A96-9253-72AB98CDA8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411A73-BEEB-4029-B47D-307F8C5E5DF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76200"/>
            <a:ext cx="19050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76200"/>
            <a:ext cx="55626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C3C6C4-C58B-465E-920F-2EB4A45838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D335C-133E-4DB6-9B71-6F9DE1BDF9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AF3BC7-7FFC-49BE-B1A2-902BEFFDE9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428C5-31C0-4734-856C-2420BC8021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701800"/>
            <a:ext cx="37338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701800"/>
            <a:ext cx="3733800" cy="447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B9A19-860A-46C3-9FAC-BA33BF8FED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C3DB94-10E0-4B65-8ABC-D420CB1F3A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845C73-88C5-4E8D-A2FE-A089A03DC6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29816-177A-415E-B639-3FB5B90603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4AE7E-F5E2-4CCB-86E7-2349DE8736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BCB93-AA14-40A3-BA68-930918F6FA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6B6029-4F72-4D9F-8318-A8D1F04923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76200"/>
            <a:ext cx="1905000" cy="6096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76200"/>
            <a:ext cx="5562600" cy="6096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A9F4EF-E847-4F8A-9B8A-3A7CF8205F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1412875"/>
            <a:ext cx="4114800" cy="2135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114800" cy="2135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67500" y="230188"/>
            <a:ext cx="2095500" cy="33178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230188"/>
            <a:ext cx="6134100" cy="3317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12/28/2017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12/28/2017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12/28/2017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12/28/2017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12/28/2017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12/28/2017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12/28/2017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12/28/2017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12/28/2017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12/28/2017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12/28/2017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5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76200"/>
            <a:ext cx="76200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701800"/>
            <a:ext cx="7620000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ransition spd="med">
    <p:fade/>
  </p:transition>
  <p:txStyles>
    <p:titleStyle>
      <a:lvl1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2pPr>
      <a:lvl3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3pPr>
      <a:lvl4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4pPr>
      <a:lvl5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5pPr>
      <a:lvl6pPr marL="4572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03213" indent="-303213" algn="l" defTabSz="1217613" rtl="0" fontAlgn="base">
        <a:lnSpc>
          <a:spcPct val="95000"/>
        </a:lnSpc>
        <a:spcBef>
          <a:spcPts val="1863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 sz="2000">
          <a:solidFill>
            <a:schemeClr val="tx1"/>
          </a:solidFill>
          <a:latin typeface="+mn-lt"/>
        </a:defRPr>
      </a:lvl2pPr>
      <a:lvl3pPr marL="1157288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3pPr>
      <a:lvl4pPr marL="158432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4pPr>
      <a:lvl5pPr marL="20097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5pPr>
      <a:lvl6pPr marL="24669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6pPr>
      <a:lvl7pPr marL="29241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7pPr>
      <a:lvl8pPr marL="33813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8pPr>
      <a:lvl9pPr marL="38385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28600" y="0"/>
            <a:ext cx="8686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76200"/>
            <a:ext cx="76200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8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701800"/>
            <a:ext cx="7620000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400800"/>
            <a:ext cx="2057400" cy="320675"/>
          </a:xfrm>
          <a:prstGeom prst="rect">
            <a:avLst/>
          </a:prstGeom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F7F7F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2113" y="6400800"/>
            <a:ext cx="4662487" cy="320675"/>
          </a:xfrm>
          <a:prstGeom prst="rect">
            <a:avLst/>
          </a:prstGeom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F7F7F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27938" y="6400800"/>
            <a:ext cx="830262" cy="320675"/>
          </a:xfrm>
          <a:prstGeom prst="rect">
            <a:avLst/>
          </a:prstGeom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  <a:latin typeface="+mn-lt"/>
              </a:defRPr>
            </a:lvl1pPr>
          </a:lstStyle>
          <a:p>
            <a:fld id="{819E8D9F-B122-4C99-BCE9-144F4278E3A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2pPr>
      <a:lvl3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3pPr>
      <a:lvl4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4pPr>
      <a:lvl5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5pPr>
      <a:lvl6pPr marL="4572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03213" indent="-303213" algn="l" defTabSz="1217613" rtl="0" fontAlgn="base">
        <a:lnSpc>
          <a:spcPct val="95000"/>
        </a:lnSpc>
        <a:spcBef>
          <a:spcPts val="1863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 sz="2000">
          <a:solidFill>
            <a:schemeClr val="tx1"/>
          </a:solidFill>
          <a:latin typeface="+mn-lt"/>
        </a:defRPr>
      </a:lvl2pPr>
      <a:lvl3pPr marL="1157288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3pPr>
      <a:lvl4pPr marL="158432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4pPr>
      <a:lvl5pPr marL="20097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5pPr>
      <a:lvl6pPr marL="24669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6pPr>
      <a:lvl7pPr marL="29241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7pPr>
      <a:lvl8pPr marL="33813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8pPr>
      <a:lvl9pPr marL="38385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76200"/>
            <a:ext cx="76200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701800"/>
            <a:ext cx="7620000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 spd="med">
    <p:fade/>
  </p:transition>
  <p:txStyles>
    <p:titleStyle>
      <a:lvl1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2pPr>
      <a:lvl3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3pPr>
      <a:lvl4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4pPr>
      <a:lvl5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5pPr>
      <a:lvl6pPr marL="4572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03213" indent="-303213" algn="l" defTabSz="1217613" rtl="0" fontAlgn="base">
        <a:lnSpc>
          <a:spcPct val="95000"/>
        </a:lnSpc>
        <a:spcBef>
          <a:spcPts val="1863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 sz="2000">
          <a:solidFill>
            <a:schemeClr val="tx1"/>
          </a:solidFill>
          <a:latin typeface="+mn-lt"/>
        </a:defRPr>
      </a:lvl2pPr>
      <a:lvl3pPr marL="1157288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3pPr>
      <a:lvl4pPr marL="158432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4pPr>
      <a:lvl5pPr marL="20097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5pPr>
      <a:lvl6pPr marL="24669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6pPr>
      <a:lvl7pPr marL="29241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7pPr>
      <a:lvl8pPr marL="33813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8pPr>
      <a:lvl9pPr marL="38385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76200"/>
            <a:ext cx="76200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701800"/>
            <a:ext cx="7620000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" name="Дата 1"/>
          <p:cNvSpPr>
            <a:spLocks noGrp="1"/>
          </p:cNvSpPr>
          <p:nvPr>
            <p:ph type="dt" sz="half" idx="2"/>
          </p:nvPr>
        </p:nvSpPr>
        <p:spPr>
          <a:xfrm>
            <a:off x="838200" y="6400800"/>
            <a:ext cx="2057400" cy="320675"/>
          </a:xfrm>
          <a:prstGeom prst="rect">
            <a:avLst/>
          </a:prstGeom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F7F7F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932113" y="6400800"/>
            <a:ext cx="4662487" cy="320675"/>
          </a:xfrm>
          <a:prstGeom prst="rect">
            <a:avLst/>
          </a:prstGeom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F7F7F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1" name="Номер слайда 3"/>
          <p:cNvSpPr>
            <a:spLocks noGrp="1"/>
          </p:cNvSpPr>
          <p:nvPr>
            <p:ph type="sldNum" sz="quarter" idx="4"/>
          </p:nvPr>
        </p:nvSpPr>
        <p:spPr>
          <a:xfrm>
            <a:off x="7627938" y="6400800"/>
            <a:ext cx="830262" cy="320675"/>
          </a:xfrm>
          <a:prstGeom prst="rect">
            <a:avLst/>
          </a:prstGeom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  <a:latin typeface="+mn-lt"/>
              </a:defRPr>
            </a:lvl1pPr>
          </a:lstStyle>
          <a:p>
            <a:fld id="{F474D849-596F-4D0C-B657-2AABE036AA9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ransition spd="med">
    <p:fade/>
  </p:transition>
  <p:txStyles>
    <p:titleStyle>
      <a:lvl1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2pPr>
      <a:lvl3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3pPr>
      <a:lvl4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4pPr>
      <a:lvl5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5pPr>
      <a:lvl6pPr marL="4572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03213" indent="-303213" algn="l" defTabSz="1217613" rtl="0" fontAlgn="base">
        <a:lnSpc>
          <a:spcPct val="95000"/>
        </a:lnSpc>
        <a:spcBef>
          <a:spcPts val="1863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 sz="2000">
          <a:solidFill>
            <a:schemeClr val="tx1"/>
          </a:solidFill>
          <a:latin typeface="+mn-lt"/>
        </a:defRPr>
      </a:lvl2pPr>
      <a:lvl3pPr marL="1157288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3pPr>
      <a:lvl4pPr marL="158432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4pPr>
      <a:lvl5pPr marL="20097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5pPr>
      <a:lvl6pPr marL="24669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6pPr>
      <a:lvl7pPr marL="29241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7pPr>
      <a:lvl8pPr marL="33813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8pPr>
      <a:lvl9pPr marL="38385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971800" y="0"/>
            <a:ext cx="59436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76200"/>
            <a:ext cx="76200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20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701800"/>
            <a:ext cx="7620000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" name="Дата 4"/>
          <p:cNvSpPr>
            <a:spLocks noGrp="1"/>
          </p:cNvSpPr>
          <p:nvPr>
            <p:ph type="dt" sz="half" idx="2"/>
          </p:nvPr>
        </p:nvSpPr>
        <p:spPr>
          <a:xfrm>
            <a:off x="838200" y="6400800"/>
            <a:ext cx="2057400" cy="320675"/>
          </a:xfrm>
          <a:prstGeom prst="rect">
            <a:avLst/>
          </a:prstGeom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F7F7F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2932113" y="6400800"/>
            <a:ext cx="4662487" cy="320675"/>
          </a:xfrm>
          <a:prstGeom prst="rect">
            <a:avLst/>
          </a:prstGeom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F7F7F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7627938" y="6400800"/>
            <a:ext cx="830262" cy="320675"/>
          </a:xfrm>
          <a:prstGeom prst="rect">
            <a:avLst/>
          </a:prstGeom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  <a:latin typeface="+mn-lt"/>
              </a:defRPr>
            </a:lvl1pPr>
          </a:lstStyle>
          <a:p>
            <a:fld id="{3FA2FE22-2A68-44F1-9ED1-0256CAED22C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 spd="med">
    <p:fade/>
  </p:transition>
  <p:txStyles>
    <p:titleStyle>
      <a:lvl1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2pPr>
      <a:lvl3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3pPr>
      <a:lvl4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4pPr>
      <a:lvl5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5pPr>
      <a:lvl6pPr marL="4572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03213" indent="-303213" algn="l" defTabSz="1217613" rtl="0" fontAlgn="base">
        <a:lnSpc>
          <a:spcPct val="95000"/>
        </a:lnSpc>
        <a:spcBef>
          <a:spcPts val="1863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 sz="2000">
          <a:solidFill>
            <a:schemeClr val="tx1"/>
          </a:solidFill>
          <a:latin typeface="+mn-lt"/>
        </a:defRPr>
      </a:lvl2pPr>
      <a:lvl3pPr marL="1157288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3pPr>
      <a:lvl4pPr marL="158432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4pPr>
      <a:lvl5pPr marL="20097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5pPr>
      <a:lvl6pPr marL="24669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6pPr>
      <a:lvl7pPr marL="29241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7pPr>
      <a:lvl8pPr marL="33813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8pPr>
      <a:lvl9pPr marL="38385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562100" y="0"/>
            <a:ext cx="6019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anchor="ctr"/>
          <a:lstStyle/>
          <a:p>
            <a:pPr algn="ctr"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76200"/>
            <a:ext cx="76200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4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701800"/>
            <a:ext cx="7620000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" name="Дата 4"/>
          <p:cNvSpPr>
            <a:spLocks noGrp="1"/>
          </p:cNvSpPr>
          <p:nvPr>
            <p:ph type="dt" sz="half" idx="2"/>
          </p:nvPr>
        </p:nvSpPr>
        <p:spPr>
          <a:xfrm>
            <a:off x="838200" y="6400800"/>
            <a:ext cx="2057400" cy="320675"/>
          </a:xfrm>
          <a:prstGeom prst="rect">
            <a:avLst/>
          </a:prstGeom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F7F7F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2932113" y="6400800"/>
            <a:ext cx="4662487" cy="320675"/>
          </a:xfrm>
          <a:prstGeom prst="rect">
            <a:avLst/>
          </a:prstGeom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F7F7F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7627938" y="6400800"/>
            <a:ext cx="830262" cy="320675"/>
          </a:xfrm>
          <a:prstGeom prst="rect">
            <a:avLst/>
          </a:prstGeom>
        </p:spPr>
        <p:txBody>
          <a:bodyPr vert="horz" wrap="square" lIns="121899" tIns="60949" rIns="121899" bIns="6094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  <a:latin typeface="+mn-lt"/>
              </a:defRPr>
            </a:lvl1pPr>
          </a:lstStyle>
          <a:p>
            <a:fld id="{D6BEE184-91B1-4A31-8814-A38EE3FA03F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 spd="med">
    <p:fade/>
  </p:transition>
  <p:txStyles>
    <p:titleStyle>
      <a:lvl1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2pPr>
      <a:lvl3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3pPr>
      <a:lvl4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4pPr>
      <a:lvl5pPr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5pPr>
      <a:lvl6pPr marL="4572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l" defTabSz="1217613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03213" indent="-303213" algn="l" defTabSz="1217613" rtl="0" fontAlgn="base">
        <a:lnSpc>
          <a:spcPct val="95000"/>
        </a:lnSpc>
        <a:spcBef>
          <a:spcPts val="1863"/>
        </a:spcBef>
        <a:spcAft>
          <a:spcPct val="0"/>
        </a:spcAft>
        <a:buSzPct val="10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 sz="2000">
          <a:solidFill>
            <a:schemeClr val="tx1"/>
          </a:solidFill>
          <a:latin typeface="+mn-lt"/>
        </a:defRPr>
      </a:lvl2pPr>
      <a:lvl3pPr marL="1157288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3pPr>
      <a:lvl4pPr marL="158432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4pPr>
      <a:lvl5pPr marL="20097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5pPr>
      <a:lvl6pPr marL="24669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6pPr>
      <a:lvl7pPr marL="29241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7pPr>
      <a:lvl8pPr marL="33813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8pPr>
      <a:lvl9pPr marL="3838575" indent="-303213" algn="l" defTabSz="1217613" rtl="0" fontAlgn="base">
        <a:lnSpc>
          <a:spcPct val="95000"/>
        </a:lnSpc>
        <a:spcBef>
          <a:spcPts val="1063"/>
        </a:spcBef>
        <a:spcAft>
          <a:spcPct val="0"/>
        </a:spcAft>
        <a:buSzPct val="100000"/>
        <a:buFont typeface="Century Gothic" pitchFamily="34" charset="0"/>
        <a:buChar char="–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9459" name="Текст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fade/>
  </p:transition>
  <p:txStyles>
    <p:titleStyle>
      <a:lvl1pPr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j-lt"/>
          <a:ea typeface="+mj-ea"/>
          <a:cs typeface="+mj-cs"/>
        </a:defRPr>
      </a:lvl1pPr>
      <a:lvl2pPr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2pPr>
      <a:lvl3pPr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3pPr>
      <a:lvl4pPr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4pPr>
      <a:lvl5pPr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charset="0"/>
        </a:defRPr>
      </a:lvl9pPr>
    </p:titleStyle>
    <p:bodyStyle>
      <a:lvl1pPr marL="396875" indent="-396875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chemeClr val="tx1"/>
          </a:solidFill>
          <a:latin typeface="+mn-lt"/>
        </a:defRPr>
      </a:lvl2pPr>
      <a:lvl3pPr marL="1258888" indent="-344488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3pPr>
      <a:lvl4pPr marL="1604963" indent="-346075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4pPr>
      <a:lvl5pPr marL="1941513" indent="-336550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5pPr>
      <a:lvl6pPr marL="2398713" indent="-336550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6pPr>
      <a:lvl7pPr marL="2855913" indent="-336550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7pPr>
      <a:lvl8pPr marL="3313113" indent="-336550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8pPr>
      <a:lvl9pPr marL="3770313" indent="-336550" algn="l" defTabSz="912813" rtl="0" fontAlgn="base">
        <a:lnSpc>
          <a:spcPct val="90000"/>
        </a:lnSpc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12/28/2017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9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000100" y="3500438"/>
            <a:ext cx="5156225" cy="1081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 pitchFamily="34" charset="0"/>
                <a:cs typeface="Arial"/>
              </a:rPr>
              <a:t>Настроение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725" y="476250"/>
            <a:ext cx="3363913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00113" y="1052513"/>
            <a:ext cx="4089400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57863" y="3933825"/>
            <a:ext cx="240347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87450" y="4652963"/>
            <a:ext cx="1531938" cy="191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500034" y="1571612"/>
            <a:ext cx="4038600" cy="4143404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i="1" dirty="0">
                <a:latin typeface="Times New Roman" pitchFamily="18" charset="0"/>
              </a:rPr>
              <a:t>По небу плыли облака,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i="1" dirty="0">
                <a:latin typeface="Times New Roman" pitchFamily="18" charset="0"/>
              </a:rPr>
              <a:t>А я на них смотрел.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i="1" dirty="0">
                <a:latin typeface="Times New Roman" pitchFamily="18" charset="0"/>
              </a:rPr>
              <a:t>И два похожих облачка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i="1" dirty="0">
                <a:latin typeface="Times New Roman" pitchFamily="18" charset="0"/>
              </a:rPr>
              <a:t>Найти я захотел.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i="1" dirty="0">
                <a:latin typeface="Times New Roman" pitchFamily="18" charset="0"/>
              </a:rPr>
              <a:t>Я долго всматривался ввысь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i="1" dirty="0">
                <a:latin typeface="Times New Roman" pitchFamily="18" charset="0"/>
              </a:rPr>
              <a:t>И даже щурил глазки,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i="1" dirty="0">
                <a:latin typeface="Times New Roman" pitchFamily="18" charset="0"/>
              </a:rPr>
              <a:t>А что увидел я, то вам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i="1" dirty="0">
                <a:latin typeface="Times New Roman" pitchFamily="18" charset="0"/>
              </a:rPr>
              <a:t>Всё расскажу сейчас.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714876" y="1428736"/>
            <a:ext cx="4038600" cy="3810005"/>
          </a:xfrm>
        </p:spPr>
        <p:txBody>
          <a:bodyPr/>
          <a:lstStyle/>
          <a:p>
            <a:pPr marL="88900" indent="88900">
              <a:lnSpc>
                <a:spcPct val="80000"/>
              </a:lnSpc>
              <a:buFontTx/>
              <a:buNone/>
            </a:pPr>
            <a:r>
              <a:rPr lang="ru-RU" sz="1600" dirty="0"/>
              <a:t> </a:t>
            </a:r>
            <a:r>
              <a:rPr lang="ru-RU" i="1" dirty="0">
                <a:latin typeface="Times New Roman" pitchFamily="18" charset="0"/>
              </a:rPr>
              <a:t>Вот облачко весёлое</a:t>
            </a:r>
          </a:p>
          <a:p>
            <a:pPr marL="88900" indent="88900">
              <a:lnSpc>
                <a:spcPct val="80000"/>
              </a:lnSpc>
              <a:buFontTx/>
              <a:buNone/>
            </a:pPr>
            <a:r>
              <a:rPr lang="ru-RU" i="1" dirty="0">
                <a:latin typeface="Times New Roman" pitchFamily="18" charset="0"/>
              </a:rPr>
              <a:t>  Смеётся надо мной.</a:t>
            </a:r>
          </a:p>
          <a:p>
            <a:pPr marL="88900" indent="88900">
              <a:lnSpc>
                <a:spcPct val="80000"/>
              </a:lnSpc>
              <a:buFontTx/>
              <a:buNone/>
            </a:pPr>
            <a:r>
              <a:rPr lang="ru-RU" i="1" dirty="0">
                <a:latin typeface="Times New Roman" pitchFamily="18" charset="0"/>
              </a:rPr>
              <a:t>  -Зачем ты щуришь глазки так?</a:t>
            </a:r>
          </a:p>
          <a:p>
            <a:pPr marL="88900" indent="88900">
              <a:lnSpc>
                <a:spcPct val="80000"/>
              </a:lnSpc>
              <a:buFontTx/>
              <a:buNone/>
            </a:pPr>
            <a:r>
              <a:rPr lang="ru-RU" i="1" dirty="0">
                <a:latin typeface="Times New Roman" pitchFamily="18" charset="0"/>
              </a:rPr>
              <a:t> Какой же ты смешной!</a:t>
            </a:r>
          </a:p>
          <a:p>
            <a:pPr marL="88900" indent="88900">
              <a:lnSpc>
                <a:spcPct val="80000"/>
              </a:lnSpc>
              <a:buFontTx/>
              <a:buNone/>
            </a:pPr>
            <a:r>
              <a:rPr lang="ru-RU" i="1" dirty="0">
                <a:latin typeface="Times New Roman" pitchFamily="18" charset="0"/>
              </a:rPr>
              <a:t> Я тоже посмеялся с ним:</a:t>
            </a:r>
          </a:p>
          <a:p>
            <a:pPr marL="88900" indent="88900">
              <a:lnSpc>
                <a:spcPct val="80000"/>
              </a:lnSpc>
              <a:buFontTx/>
              <a:buNone/>
            </a:pPr>
            <a:r>
              <a:rPr lang="ru-RU" i="1" dirty="0">
                <a:latin typeface="Times New Roman" pitchFamily="18" charset="0"/>
              </a:rPr>
              <a:t>  - Мне весело с тобой!</a:t>
            </a:r>
          </a:p>
          <a:p>
            <a:pPr marL="88900" indent="88900">
              <a:lnSpc>
                <a:spcPct val="80000"/>
              </a:lnSpc>
              <a:buFontTx/>
              <a:buNone/>
            </a:pPr>
            <a:r>
              <a:rPr lang="ru-RU" i="1" dirty="0">
                <a:latin typeface="Times New Roman" pitchFamily="18" charset="0"/>
              </a:rPr>
              <a:t>   И долго, долго облачку</a:t>
            </a:r>
          </a:p>
          <a:p>
            <a:pPr marL="88900" indent="88900">
              <a:lnSpc>
                <a:spcPct val="80000"/>
              </a:lnSpc>
              <a:buFontTx/>
              <a:buNone/>
            </a:pPr>
            <a:r>
              <a:rPr lang="ru-RU" i="1" dirty="0">
                <a:latin typeface="Times New Roman" pitchFamily="18" charset="0"/>
              </a:rPr>
              <a:t>Махал я вслед рукой.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476250"/>
            <a:ext cx="4038600" cy="5580063"/>
          </a:xfrm>
        </p:spPr>
        <p:txBody>
          <a:bodyPr/>
          <a:lstStyle/>
          <a:p>
            <a:pPr>
              <a:buFontTx/>
              <a:buNone/>
            </a:pPr>
            <a:r>
              <a:rPr lang="ru-RU" i="1">
                <a:latin typeface="Times New Roman" pitchFamily="18" charset="0"/>
              </a:rPr>
              <a:t>А вот другое облачко</a:t>
            </a:r>
          </a:p>
          <a:p>
            <a:pPr>
              <a:buFontTx/>
              <a:buNone/>
            </a:pPr>
            <a:r>
              <a:rPr lang="ru-RU" i="1">
                <a:latin typeface="Times New Roman" pitchFamily="18" charset="0"/>
              </a:rPr>
              <a:t>Расстроилось всерьёз.</a:t>
            </a:r>
          </a:p>
          <a:p>
            <a:pPr>
              <a:buFontTx/>
              <a:buNone/>
            </a:pPr>
            <a:r>
              <a:rPr lang="ru-RU" i="1">
                <a:latin typeface="Times New Roman" pitchFamily="18" charset="0"/>
              </a:rPr>
              <a:t>Его от мамы ветерок</a:t>
            </a:r>
          </a:p>
          <a:p>
            <a:pPr>
              <a:buFontTx/>
              <a:buNone/>
            </a:pPr>
            <a:r>
              <a:rPr lang="ru-RU" i="1">
                <a:latin typeface="Times New Roman" pitchFamily="18" charset="0"/>
              </a:rPr>
              <a:t>Вдруг далеко унёс.</a:t>
            </a:r>
          </a:p>
          <a:p>
            <a:pPr>
              <a:buFontTx/>
              <a:buNone/>
            </a:pPr>
            <a:r>
              <a:rPr lang="ru-RU" i="1">
                <a:latin typeface="Times New Roman" pitchFamily="18" charset="0"/>
              </a:rPr>
              <a:t>И каплями – дождинками</a:t>
            </a:r>
          </a:p>
          <a:p>
            <a:pPr>
              <a:buFontTx/>
              <a:buNone/>
            </a:pPr>
            <a:r>
              <a:rPr lang="ru-RU" i="1">
                <a:latin typeface="Times New Roman" pitchFamily="18" charset="0"/>
              </a:rPr>
              <a:t>Расплакалось оно…</a:t>
            </a:r>
          </a:p>
          <a:p>
            <a:pPr>
              <a:buFontTx/>
              <a:buNone/>
            </a:pPr>
            <a:r>
              <a:rPr lang="ru-RU" i="1">
                <a:latin typeface="Times New Roman" pitchFamily="18" charset="0"/>
              </a:rPr>
              <a:t>И стало грустно, грустно так,</a:t>
            </a:r>
          </a:p>
          <a:p>
            <a:pPr>
              <a:buFontTx/>
              <a:buNone/>
            </a:pPr>
            <a:r>
              <a:rPr lang="ru-RU" i="1">
                <a:latin typeface="Times New Roman" pitchFamily="18" charset="0"/>
              </a:rPr>
              <a:t>А вовсе не смешно.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8200" y="404813"/>
            <a:ext cx="4038600" cy="5651500"/>
          </a:xfrm>
        </p:spPr>
        <p:txBody>
          <a:bodyPr/>
          <a:lstStyle/>
          <a:p>
            <a:pPr>
              <a:buFontTx/>
              <a:buNone/>
            </a:pPr>
            <a:r>
              <a:rPr lang="ru-RU" i="1">
                <a:latin typeface="Times New Roman" pitchFamily="18" charset="0"/>
              </a:rPr>
              <a:t>И вдруг по небу грозно</a:t>
            </a:r>
          </a:p>
          <a:p>
            <a:pPr>
              <a:buFontTx/>
              <a:buNone/>
            </a:pPr>
            <a:r>
              <a:rPr lang="ru-RU" i="1">
                <a:latin typeface="Times New Roman" pitchFamily="18" charset="0"/>
              </a:rPr>
              <a:t>   Страшилище летит</a:t>
            </a:r>
          </a:p>
          <a:p>
            <a:pPr>
              <a:buFontTx/>
              <a:buNone/>
            </a:pPr>
            <a:r>
              <a:rPr lang="ru-RU" i="1">
                <a:latin typeface="Times New Roman" pitchFamily="18" charset="0"/>
              </a:rPr>
              <a:t>  И кулаком громадным</a:t>
            </a:r>
          </a:p>
          <a:p>
            <a:pPr>
              <a:buFontTx/>
              <a:buNone/>
            </a:pPr>
            <a:r>
              <a:rPr lang="ru-RU" i="1">
                <a:latin typeface="Times New Roman" pitchFamily="18" charset="0"/>
              </a:rPr>
              <a:t> Сердито мне грозит.</a:t>
            </a:r>
          </a:p>
          <a:p>
            <a:pPr>
              <a:buFontTx/>
              <a:buNone/>
            </a:pPr>
            <a:r>
              <a:rPr lang="ru-RU" i="1">
                <a:latin typeface="Times New Roman" pitchFamily="18" charset="0"/>
              </a:rPr>
              <a:t>Ох, испугался я, друзья,</a:t>
            </a:r>
          </a:p>
          <a:p>
            <a:pPr>
              <a:buFontTx/>
              <a:buNone/>
            </a:pPr>
            <a:r>
              <a:rPr lang="ru-RU" i="1">
                <a:latin typeface="Times New Roman" pitchFamily="18" charset="0"/>
              </a:rPr>
              <a:t>Но ветер мне помог:</a:t>
            </a:r>
          </a:p>
          <a:p>
            <a:pPr>
              <a:buFontTx/>
              <a:buNone/>
            </a:pPr>
            <a:r>
              <a:rPr lang="ru-RU" i="1">
                <a:latin typeface="Times New Roman" pitchFamily="18" charset="0"/>
              </a:rPr>
              <a:t>Так дунул, что страшилище</a:t>
            </a:r>
          </a:p>
          <a:p>
            <a:pPr>
              <a:buFontTx/>
              <a:buNone/>
            </a:pPr>
            <a:r>
              <a:rPr lang="ru-RU" i="1">
                <a:latin typeface="Times New Roman" pitchFamily="18" charset="0"/>
              </a:rPr>
              <a:t>   Пустилось на утёк</a:t>
            </a:r>
            <a:r>
              <a:rPr lang="ru-RU" sz="3200" i="1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5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28596" y="1571612"/>
            <a:ext cx="4038600" cy="4095758"/>
          </a:xfrm>
        </p:spPr>
        <p:txBody>
          <a:bodyPr/>
          <a:lstStyle/>
          <a:p>
            <a:pPr>
              <a:buFontTx/>
              <a:buNone/>
            </a:pPr>
            <a:r>
              <a:rPr lang="ru-RU" i="1" dirty="0">
                <a:latin typeface="Times New Roman" pitchFamily="18" charset="0"/>
              </a:rPr>
              <a:t>А маленькое облачко</a:t>
            </a:r>
          </a:p>
          <a:p>
            <a:pPr>
              <a:buFontTx/>
              <a:buNone/>
            </a:pPr>
            <a:r>
              <a:rPr lang="ru-RU" i="1" dirty="0">
                <a:latin typeface="Times New Roman" pitchFamily="18" charset="0"/>
              </a:rPr>
              <a:t>Над озером плывёт,</a:t>
            </a:r>
          </a:p>
          <a:p>
            <a:pPr>
              <a:buFontTx/>
              <a:buNone/>
            </a:pPr>
            <a:r>
              <a:rPr lang="ru-RU" i="1" dirty="0">
                <a:latin typeface="Times New Roman" pitchFamily="18" charset="0"/>
              </a:rPr>
              <a:t>И удивлённо облачко</a:t>
            </a:r>
          </a:p>
          <a:p>
            <a:pPr>
              <a:buFontTx/>
              <a:buNone/>
            </a:pPr>
            <a:r>
              <a:rPr lang="ru-RU" i="1" dirty="0">
                <a:latin typeface="Times New Roman" pitchFamily="18" charset="0"/>
              </a:rPr>
              <a:t>Приоткрывает рот:</a:t>
            </a:r>
          </a:p>
          <a:p>
            <a:pPr>
              <a:buFontTx/>
              <a:buNone/>
            </a:pPr>
            <a:r>
              <a:rPr lang="ru-RU" i="1" dirty="0">
                <a:latin typeface="Times New Roman" pitchFamily="18" charset="0"/>
              </a:rPr>
              <a:t>-Ой, кто там в глади озера</a:t>
            </a:r>
          </a:p>
          <a:p>
            <a:pPr>
              <a:buFontTx/>
              <a:buNone/>
            </a:pPr>
            <a:r>
              <a:rPr lang="ru-RU" i="1" dirty="0">
                <a:latin typeface="Times New Roman" pitchFamily="18" charset="0"/>
              </a:rPr>
              <a:t>Пушистенький такой,</a:t>
            </a:r>
          </a:p>
          <a:p>
            <a:pPr>
              <a:buFontTx/>
              <a:buNone/>
            </a:pPr>
            <a:r>
              <a:rPr lang="ru-RU" i="1" dirty="0">
                <a:latin typeface="Times New Roman" pitchFamily="18" charset="0"/>
              </a:rPr>
              <a:t>Такой мохнатый, мягонький?</a:t>
            </a:r>
          </a:p>
          <a:p>
            <a:pPr>
              <a:buFontTx/>
              <a:buNone/>
            </a:pPr>
            <a:r>
              <a:rPr lang="ru-RU" i="1" dirty="0">
                <a:latin typeface="Times New Roman" pitchFamily="18" charset="0"/>
              </a:rPr>
              <a:t>Скорей летим со мной!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8200" y="1357298"/>
            <a:ext cx="4038600" cy="4699015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 </a:t>
            </a:r>
            <a:r>
              <a:rPr lang="ru-RU" i="1" dirty="0">
                <a:latin typeface="Times New Roman" pitchFamily="18" charset="0"/>
              </a:rPr>
              <a:t>Так очень долго я играл,</a:t>
            </a:r>
          </a:p>
          <a:p>
            <a:pPr>
              <a:buFontTx/>
              <a:buNone/>
            </a:pPr>
            <a:r>
              <a:rPr lang="ru-RU" i="1" dirty="0">
                <a:latin typeface="Times New Roman" pitchFamily="18" charset="0"/>
              </a:rPr>
              <a:t>      И вам хочу сказать,</a:t>
            </a:r>
          </a:p>
          <a:p>
            <a:pPr>
              <a:buFontTx/>
              <a:buNone/>
            </a:pPr>
            <a:r>
              <a:rPr lang="ru-RU" i="1" dirty="0">
                <a:latin typeface="Times New Roman" pitchFamily="18" charset="0"/>
              </a:rPr>
              <a:t>  Что два похожих облачка </a:t>
            </a:r>
          </a:p>
          <a:p>
            <a:pPr>
              <a:buFontTx/>
              <a:buNone/>
            </a:pPr>
            <a:r>
              <a:rPr lang="ru-RU" i="1" dirty="0">
                <a:latin typeface="Times New Roman" pitchFamily="18" charset="0"/>
              </a:rPr>
              <a:t>   Не смог я отыскать.</a:t>
            </a:r>
          </a:p>
        </p:txBody>
      </p:sp>
      <p:pic>
        <p:nvPicPr>
          <p:cNvPr id="40968" name="Picture 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1863" y="2944813"/>
            <a:ext cx="1571625" cy="336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750" y="836613"/>
            <a:ext cx="8229600" cy="445611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800" b="1" i="1" dirty="0" smtClean="0">
                <a:latin typeface="Times New Roman" pitchFamily="18" charset="0"/>
              </a:rPr>
              <a:t>«и хорошее </a:t>
            </a:r>
            <a:r>
              <a:rPr lang="ru-RU" sz="4800" b="1" i="1" dirty="0">
                <a:latin typeface="Times New Roman" pitchFamily="18" charset="0"/>
              </a:rPr>
              <a:t>настроение не покинет больше </a:t>
            </a:r>
            <a:r>
              <a:rPr lang="ru-RU" sz="4800" b="1" i="1" dirty="0" smtClean="0">
                <a:latin typeface="Times New Roman" pitchFamily="18" charset="0"/>
              </a:rPr>
              <a:t>нас!»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16688" y="2420938"/>
            <a:ext cx="1758950" cy="246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088" y="2492375"/>
            <a:ext cx="2808287" cy="240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838" y="3789363"/>
            <a:ext cx="2201862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</p:sld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Books_16x9">
  <a:themeElements>
    <a:clrScheme name="Books_16x9 1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FFFFFF"/>
      </a:accent3>
      <a:accent4>
        <a:srgbClr val="2D406D"/>
      </a:accent4>
      <a:accent5>
        <a:srgbClr val="B0B2BD"/>
      </a:accent5>
      <a:accent6>
        <a:srgbClr val="659AB1"/>
      </a:accent6>
      <a:hlink>
        <a:srgbClr val="0070C0"/>
      </a:hlink>
      <a:folHlink>
        <a:srgbClr val="7030A0"/>
      </a:folHlink>
    </a:clrScheme>
    <a:fontScheme name="Books_16x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ooks_16x9 1">
        <a:dk1>
          <a:srgbClr val="374C81"/>
        </a:dk1>
        <a:lt1>
          <a:srgbClr val="FFFFFF"/>
        </a:lt1>
        <a:dk2>
          <a:srgbClr val="000000"/>
        </a:dk2>
        <a:lt2>
          <a:srgbClr val="EDE5DF"/>
        </a:lt2>
        <a:accent1>
          <a:srgbClr val="414E77"/>
        </a:accent1>
        <a:accent2>
          <a:srgbClr val="70AAC4"/>
        </a:accent2>
        <a:accent3>
          <a:srgbClr val="FFFFFF"/>
        </a:accent3>
        <a:accent4>
          <a:srgbClr val="2D406D"/>
        </a:accent4>
        <a:accent5>
          <a:srgbClr val="B0B2BD"/>
        </a:accent5>
        <a:accent6>
          <a:srgbClr val="659AB1"/>
        </a:accent6>
        <a:hlink>
          <a:srgbClr val="0070C0"/>
        </a:hlink>
        <a:folHlink>
          <a:srgbClr val="7030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ooks_16x9">
  <a:themeElements>
    <a:clrScheme name="1_Books_16x9 1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FFFFFF"/>
      </a:accent3>
      <a:accent4>
        <a:srgbClr val="2D406D"/>
      </a:accent4>
      <a:accent5>
        <a:srgbClr val="B0B2BD"/>
      </a:accent5>
      <a:accent6>
        <a:srgbClr val="659AB1"/>
      </a:accent6>
      <a:hlink>
        <a:srgbClr val="0070C0"/>
      </a:hlink>
      <a:folHlink>
        <a:srgbClr val="7030A0"/>
      </a:folHlink>
    </a:clrScheme>
    <a:fontScheme name="1_Books_16x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ooks_16x9 1">
        <a:dk1>
          <a:srgbClr val="374C81"/>
        </a:dk1>
        <a:lt1>
          <a:srgbClr val="FFFFFF"/>
        </a:lt1>
        <a:dk2>
          <a:srgbClr val="000000"/>
        </a:dk2>
        <a:lt2>
          <a:srgbClr val="EDE5DF"/>
        </a:lt2>
        <a:accent1>
          <a:srgbClr val="414E77"/>
        </a:accent1>
        <a:accent2>
          <a:srgbClr val="70AAC4"/>
        </a:accent2>
        <a:accent3>
          <a:srgbClr val="FFFFFF"/>
        </a:accent3>
        <a:accent4>
          <a:srgbClr val="2D406D"/>
        </a:accent4>
        <a:accent5>
          <a:srgbClr val="B0B2BD"/>
        </a:accent5>
        <a:accent6>
          <a:srgbClr val="659AB1"/>
        </a:accent6>
        <a:hlink>
          <a:srgbClr val="0070C0"/>
        </a:hlink>
        <a:folHlink>
          <a:srgbClr val="7030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ooks_16x9">
  <a:themeElements>
    <a:clrScheme name="2_Books_16x9 1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FFFFFF"/>
      </a:accent3>
      <a:accent4>
        <a:srgbClr val="2D406D"/>
      </a:accent4>
      <a:accent5>
        <a:srgbClr val="B0B2BD"/>
      </a:accent5>
      <a:accent6>
        <a:srgbClr val="659AB1"/>
      </a:accent6>
      <a:hlink>
        <a:srgbClr val="0070C0"/>
      </a:hlink>
      <a:folHlink>
        <a:srgbClr val="7030A0"/>
      </a:folHlink>
    </a:clrScheme>
    <a:fontScheme name="2_Books_16x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Books_16x9 1">
        <a:dk1>
          <a:srgbClr val="374C81"/>
        </a:dk1>
        <a:lt1>
          <a:srgbClr val="FFFFFF"/>
        </a:lt1>
        <a:dk2>
          <a:srgbClr val="000000"/>
        </a:dk2>
        <a:lt2>
          <a:srgbClr val="EDE5DF"/>
        </a:lt2>
        <a:accent1>
          <a:srgbClr val="414E77"/>
        </a:accent1>
        <a:accent2>
          <a:srgbClr val="70AAC4"/>
        </a:accent2>
        <a:accent3>
          <a:srgbClr val="FFFFFF"/>
        </a:accent3>
        <a:accent4>
          <a:srgbClr val="2D406D"/>
        </a:accent4>
        <a:accent5>
          <a:srgbClr val="B0B2BD"/>
        </a:accent5>
        <a:accent6>
          <a:srgbClr val="659AB1"/>
        </a:accent6>
        <a:hlink>
          <a:srgbClr val="0070C0"/>
        </a:hlink>
        <a:folHlink>
          <a:srgbClr val="7030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ooks_16x9">
  <a:themeElements>
    <a:clrScheme name="3_Books_16x9 1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FFFFFF"/>
      </a:accent3>
      <a:accent4>
        <a:srgbClr val="2D406D"/>
      </a:accent4>
      <a:accent5>
        <a:srgbClr val="B0B2BD"/>
      </a:accent5>
      <a:accent6>
        <a:srgbClr val="659AB1"/>
      </a:accent6>
      <a:hlink>
        <a:srgbClr val="0070C0"/>
      </a:hlink>
      <a:folHlink>
        <a:srgbClr val="7030A0"/>
      </a:folHlink>
    </a:clrScheme>
    <a:fontScheme name="3_Books_16x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Books_16x9 1">
        <a:dk1>
          <a:srgbClr val="374C81"/>
        </a:dk1>
        <a:lt1>
          <a:srgbClr val="FFFFFF"/>
        </a:lt1>
        <a:dk2>
          <a:srgbClr val="000000"/>
        </a:dk2>
        <a:lt2>
          <a:srgbClr val="EDE5DF"/>
        </a:lt2>
        <a:accent1>
          <a:srgbClr val="414E77"/>
        </a:accent1>
        <a:accent2>
          <a:srgbClr val="70AAC4"/>
        </a:accent2>
        <a:accent3>
          <a:srgbClr val="FFFFFF"/>
        </a:accent3>
        <a:accent4>
          <a:srgbClr val="2D406D"/>
        </a:accent4>
        <a:accent5>
          <a:srgbClr val="B0B2BD"/>
        </a:accent5>
        <a:accent6>
          <a:srgbClr val="659AB1"/>
        </a:accent6>
        <a:hlink>
          <a:srgbClr val="0070C0"/>
        </a:hlink>
        <a:folHlink>
          <a:srgbClr val="7030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Books_16x9">
  <a:themeElements>
    <a:clrScheme name="4_Books_16x9 1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FFFFFF"/>
      </a:accent3>
      <a:accent4>
        <a:srgbClr val="2D406D"/>
      </a:accent4>
      <a:accent5>
        <a:srgbClr val="B0B2BD"/>
      </a:accent5>
      <a:accent6>
        <a:srgbClr val="659AB1"/>
      </a:accent6>
      <a:hlink>
        <a:srgbClr val="0070C0"/>
      </a:hlink>
      <a:folHlink>
        <a:srgbClr val="7030A0"/>
      </a:folHlink>
    </a:clrScheme>
    <a:fontScheme name="4_Books_16x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ooks_16x9 1">
        <a:dk1>
          <a:srgbClr val="374C81"/>
        </a:dk1>
        <a:lt1>
          <a:srgbClr val="FFFFFF"/>
        </a:lt1>
        <a:dk2>
          <a:srgbClr val="000000"/>
        </a:dk2>
        <a:lt2>
          <a:srgbClr val="EDE5DF"/>
        </a:lt2>
        <a:accent1>
          <a:srgbClr val="414E77"/>
        </a:accent1>
        <a:accent2>
          <a:srgbClr val="70AAC4"/>
        </a:accent2>
        <a:accent3>
          <a:srgbClr val="FFFFFF"/>
        </a:accent3>
        <a:accent4>
          <a:srgbClr val="2D406D"/>
        </a:accent4>
        <a:accent5>
          <a:srgbClr val="B0B2BD"/>
        </a:accent5>
        <a:accent6>
          <a:srgbClr val="659AB1"/>
        </a:accent6>
        <a:hlink>
          <a:srgbClr val="0070C0"/>
        </a:hlink>
        <a:folHlink>
          <a:srgbClr val="7030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Books_16x9">
  <a:themeElements>
    <a:clrScheme name="5_Books_16x9 1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FFFFFF"/>
      </a:accent3>
      <a:accent4>
        <a:srgbClr val="2D406D"/>
      </a:accent4>
      <a:accent5>
        <a:srgbClr val="B0B2BD"/>
      </a:accent5>
      <a:accent6>
        <a:srgbClr val="659AB1"/>
      </a:accent6>
      <a:hlink>
        <a:srgbClr val="0070C0"/>
      </a:hlink>
      <a:folHlink>
        <a:srgbClr val="7030A0"/>
      </a:folHlink>
    </a:clrScheme>
    <a:fontScheme name="5_Books_16x9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Books_16x9 1">
        <a:dk1>
          <a:srgbClr val="374C81"/>
        </a:dk1>
        <a:lt1>
          <a:srgbClr val="FFFFFF"/>
        </a:lt1>
        <a:dk2>
          <a:srgbClr val="000000"/>
        </a:dk2>
        <a:lt2>
          <a:srgbClr val="EDE5DF"/>
        </a:lt2>
        <a:accent1>
          <a:srgbClr val="414E77"/>
        </a:accent1>
        <a:accent2>
          <a:srgbClr val="70AAC4"/>
        </a:accent2>
        <a:accent3>
          <a:srgbClr val="FFFFFF"/>
        </a:accent3>
        <a:accent4>
          <a:srgbClr val="2D406D"/>
        </a:accent4>
        <a:accent5>
          <a:srgbClr val="B0B2BD"/>
        </a:accent5>
        <a:accent6>
          <a:srgbClr val="659AB1"/>
        </a:accent6>
        <a:hlink>
          <a:srgbClr val="0070C0"/>
        </a:hlink>
        <a:folHlink>
          <a:srgbClr val="7030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White Template with blue-green Segoe_TP10286786">
  <a:themeElements>
    <a:clrScheme name="1_White Template with blue-green Segoe_TP10286786 1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FFFFFF"/>
      </a:accent3>
      <a:accent4>
        <a:srgbClr val="000000"/>
      </a:accent4>
      <a:accent5>
        <a:srgbClr val="FFDCAA"/>
      </a:accent5>
      <a:accent6>
        <a:srgbClr val="2E889D"/>
      </a:accent6>
      <a:hlink>
        <a:srgbClr val="1D4775"/>
      </a:hlink>
      <a:folHlink>
        <a:srgbClr val="1D4775"/>
      </a:folHlink>
    </a:clrScheme>
    <a:fontScheme name="1_White Template with blue-green Segoe_TP10286786">
      <a:majorFont>
        <a:latin typeface="Calibri"/>
        <a:ea typeface=""/>
        <a:cs typeface="Arial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White Template with blue-green Segoe_TP10286786 1">
        <a:dk1>
          <a:srgbClr val="000000"/>
        </a:dk1>
        <a:lt1>
          <a:srgbClr val="FFFFFF"/>
        </a:lt1>
        <a:dk2>
          <a:srgbClr val="1D4775"/>
        </a:dk2>
        <a:lt2>
          <a:srgbClr val="FEF194"/>
        </a:lt2>
        <a:accent1>
          <a:srgbClr val="FFC000"/>
        </a:accent1>
        <a:accent2>
          <a:srgbClr val="3497AE"/>
        </a:accent2>
        <a:accent3>
          <a:srgbClr val="FFFFFF"/>
        </a:accent3>
        <a:accent4>
          <a:srgbClr val="000000"/>
        </a:accent4>
        <a:accent5>
          <a:srgbClr val="FFDCAA"/>
        </a:accent5>
        <a:accent6>
          <a:srgbClr val="2E889D"/>
        </a:accent6>
        <a:hlink>
          <a:srgbClr val="1D4775"/>
        </a:hlink>
        <a:folHlink>
          <a:srgbClr val="1D477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Официаль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TS102787940</Template>
  <TotalTime>56</TotalTime>
  <Words>228</Words>
  <Application>Microsoft Office PowerPoint</Application>
  <PresentationFormat>Экран (4:3)</PresentationFormat>
  <Paragraphs>46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8</vt:i4>
      </vt:variant>
      <vt:variant>
        <vt:lpstr>Заголовки слайдов</vt:lpstr>
      </vt:variant>
      <vt:variant>
        <vt:i4>5</vt:i4>
      </vt:variant>
    </vt:vector>
  </HeadingPairs>
  <TitlesOfParts>
    <vt:vector size="18" baseType="lpstr">
      <vt:lpstr>Arial</vt:lpstr>
      <vt:lpstr>Century Gothic</vt:lpstr>
      <vt:lpstr>Calibri</vt:lpstr>
      <vt:lpstr>Verdana</vt:lpstr>
      <vt:lpstr>Times New Roman</vt:lpstr>
      <vt:lpstr>Books_16x9</vt:lpstr>
      <vt:lpstr>1_Books_16x9</vt:lpstr>
      <vt:lpstr>2_Books_16x9</vt:lpstr>
      <vt:lpstr>3_Books_16x9</vt:lpstr>
      <vt:lpstr>4_Books_16x9</vt:lpstr>
      <vt:lpstr>5_Books_16x9</vt:lpstr>
      <vt:lpstr>1_White Template with blue-green Segoe_TP10286786</vt:lpstr>
      <vt:lpstr>Официальная</vt:lpstr>
      <vt:lpstr>Слайд 1</vt:lpstr>
      <vt:lpstr>Слайд 2</vt:lpstr>
      <vt:lpstr>Слайд 3</vt:lpstr>
      <vt:lpstr>Слайд 4</vt:lpstr>
      <vt:lpstr>Слайд 5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3</cp:revision>
  <dcterms:created xsi:type="dcterms:W3CDTF">2012-12-09T14:40:13Z</dcterms:created>
  <dcterms:modified xsi:type="dcterms:W3CDTF">2017-12-28T04:55:30Z</dcterms:modified>
</cp:coreProperties>
</file>