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5" r:id="rId5"/>
    <p:sldId id="259" r:id="rId6"/>
    <p:sldId id="260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13A5A-56C4-4302-AB8D-2D9686E3209B}" type="datetimeFigureOut">
              <a:rPr lang="ru-RU" smtClean="0"/>
              <a:t>22.12.2015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9D7F7-1889-47B9-AF49-D995E6C146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66680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13A5A-56C4-4302-AB8D-2D9686E3209B}" type="datetimeFigureOut">
              <a:rPr lang="ru-RU" smtClean="0"/>
              <a:t>22.12.2015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9D7F7-1889-47B9-AF49-D995E6C146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8145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13A5A-56C4-4302-AB8D-2D9686E3209B}" type="datetimeFigureOut">
              <a:rPr lang="ru-RU" smtClean="0"/>
              <a:t>22.12.2015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9D7F7-1889-47B9-AF49-D995E6C146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23988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13A5A-56C4-4302-AB8D-2D9686E3209B}" type="datetimeFigureOut">
              <a:rPr lang="ru-RU" smtClean="0"/>
              <a:t>22.12.2015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9D7F7-1889-47B9-AF49-D995E6C146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15431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13A5A-56C4-4302-AB8D-2D9686E3209B}" type="datetimeFigureOut">
              <a:rPr lang="ru-RU" smtClean="0"/>
              <a:t>22.12.2015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9D7F7-1889-47B9-AF49-D995E6C146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12120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13A5A-56C4-4302-AB8D-2D9686E3209B}" type="datetimeFigureOut">
              <a:rPr lang="ru-RU" smtClean="0"/>
              <a:t>22.12.2015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9D7F7-1889-47B9-AF49-D995E6C146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51609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13A5A-56C4-4302-AB8D-2D9686E3209B}" type="datetimeFigureOut">
              <a:rPr lang="ru-RU" smtClean="0"/>
              <a:t>22.12.2015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9D7F7-1889-47B9-AF49-D995E6C146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58012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13A5A-56C4-4302-AB8D-2D9686E3209B}" type="datetimeFigureOut">
              <a:rPr lang="ru-RU" smtClean="0"/>
              <a:t>22.12.2015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9D7F7-1889-47B9-AF49-D995E6C146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74485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13A5A-56C4-4302-AB8D-2D9686E3209B}" type="datetimeFigureOut">
              <a:rPr lang="ru-RU" smtClean="0"/>
              <a:t>22.12.2015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9D7F7-1889-47B9-AF49-D995E6C146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50401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13A5A-56C4-4302-AB8D-2D9686E3209B}" type="datetimeFigureOut">
              <a:rPr lang="ru-RU" smtClean="0"/>
              <a:t>22.12.2015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9D7F7-1889-47B9-AF49-D995E6C146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7187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13A5A-56C4-4302-AB8D-2D9686E3209B}" type="datetimeFigureOut">
              <a:rPr lang="ru-RU" smtClean="0"/>
              <a:t>22.12.2015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9D7F7-1889-47B9-AF49-D995E6C146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0124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D13A5A-56C4-4302-AB8D-2D9686E3209B}" type="datetimeFigureOut">
              <a:rPr lang="ru-RU" smtClean="0"/>
              <a:t>22.12.2015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C9D7F7-1889-47B9-AF49-D995E6C146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05124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83080" y="332656"/>
            <a:ext cx="7772400" cy="1467594"/>
          </a:xfrm>
        </p:spPr>
        <p:txBody>
          <a:bodyPr/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Оценивание учащихся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36096" y="5733256"/>
            <a:ext cx="3384376" cy="816496"/>
          </a:xfrm>
        </p:spPr>
        <p:txBody>
          <a:bodyPr/>
          <a:lstStyle/>
          <a:p>
            <a:r>
              <a:rPr lang="ru-RU" dirty="0" err="1" smtClean="0">
                <a:solidFill>
                  <a:srgbClr val="FFFF00"/>
                </a:solidFill>
              </a:rPr>
              <a:t>Селецкова</a:t>
            </a:r>
            <a:r>
              <a:rPr lang="ru-RU" dirty="0" smtClean="0">
                <a:solidFill>
                  <a:srgbClr val="FFFF00"/>
                </a:solidFill>
              </a:rPr>
              <a:t> Ю.С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013" y="2132856"/>
            <a:ext cx="4824535" cy="2964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5842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На уроках по теме «Гимнастика» классом были разучены гимнастические элементы</a:t>
            </a:r>
          </a:p>
          <a:p>
            <a:pPr marL="0" indent="0">
              <a:buNone/>
            </a:pPr>
            <a:endParaRPr lang="ru-RU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Ласточка</a:t>
            </a:r>
          </a:p>
          <a:p>
            <a:r>
              <a:rPr lang="ru-RU" sz="3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Мостик</a:t>
            </a:r>
          </a:p>
          <a:p>
            <a:r>
              <a:rPr lang="ru-RU" sz="3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Стойка на лопатках</a:t>
            </a:r>
          </a:p>
          <a:p>
            <a:r>
              <a:rPr lang="ru-RU" sz="3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Кувырок вперед</a:t>
            </a:r>
            <a:endParaRPr lang="ru-RU" sz="36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8300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>
                <a:solidFill>
                  <a:srgbClr val="FFFF00"/>
                </a:solidFill>
              </a:rPr>
              <a:t>Класс был разделен на три команды (восьмерка, булочки, </a:t>
            </a:r>
            <a:r>
              <a:rPr lang="ru-RU" sz="3600" dirty="0" err="1" smtClean="0">
                <a:solidFill>
                  <a:srgbClr val="FFFF00"/>
                </a:solidFill>
              </a:rPr>
              <a:t>скитлс</a:t>
            </a:r>
            <a:r>
              <a:rPr lang="ru-RU" sz="3600" dirty="0" smtClean="0">
                <a:solidFill>
                  <a:srgbClr val="FFFF00"/>
                </a:solidFill>
              </a:rPr>
              <a:t>) и шестерых судий, для оценивания правильности выполнения упражнений. Судьям было даны объяснение, как правильно оценивать элементы.</a:t>
            </a:r>
          </a:p>
          <a:p>
            <a:pPr marL="0" indent="0">
              <a:buNone/>
            </a:pPr>
            <a:endParaRPr lang="ru-RU" sz="3600" dirty="0" smtClean="0">
              <a:solidFill>
                <a:srgbClr val="FFFF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005064"/>
            <a:ext cx="8424936" cy="2573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4681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Оценивание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812" y="4251905"/>
            <a:ext cx="3312368" cy="2597771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18180"/>
            <a:ext cx="4499992" cy="337499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885491"/>
            <a:ext cx="4572000" cy="3429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4293174"/>
            <a:ext cx="3816424" cy="2515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6347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>
                <a:solidFill>
                  <a:srgbClr val="FFFF00"/>
                </a:solidFill>
              </a:rPr>
              <a:t>В каждой группе были определены участники для выполнения конкретных гимнастических элементов</a:t>
            </a:r>
            <a:endParaRPr lang="ru-RU" sz="3600" dirty="0">
              <a:solidFill>
                <a:srgbClr val="FFFF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2304597"/>
            <a:ext cx="3960440" cy="4323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5397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084982"/>
          </a:xfrm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Выполнение элементов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0" y="933903"/>
            <a:ext cx="4548809" cy="288032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3847" y="924521"/>
            <a:ext cx="4608512" cy="288970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14223"/>
            <a:ext cx="4548809" cy="306896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3848" y="3821027"/>
            <a:ext cx="4584492" cy="3036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1930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Подведение итогов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442369"/>
            <a:ext cx="3534966" cy="471328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410138"/>
            <a:ext cx="3600400" cy="4800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0204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9600" dirty="0" smtClean="0">
                <a:solidFill>
                  <a:srgbClr val="FFFF00"/>
                </a:solidFill>
              </a:rPr>
              <a:t>Спасибо за внимание</a:t>
            </a:r>
            <a:endParaRPr lang="ru-RU" sz="96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8495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</TotalTime>
  <Words>76</Words>
  <Application>Microsoft Office PowerPoint</Application>
  <PresentationFormat>Экран (4:3)</PresentationFormat>
  <Paragraphs>14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Оценивание учащихся</vt:lpstr>
      <vt:lpstr>Презентация PowerPoint</vt:lpstr>
      <vt:lpstr>Презентация PowerPoint</vt:lpstr>
      <vt:lpstr>Оценивание</vt:lpstr>
      <vt:lpstr>Презентация PowerPoint</vt:lpstr>
      <vt:lpstr>Выполнение элементов</vt:lpstr>
      <vt:lpstr>Подведение итогов</vt:lpstr>
      <vt:lpstr>Презентация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Оценивание учащихся</dc:title>
  <dc:creator>Учитель</dc:creator>
  <cp:lastModifiedBy>Учитель</cp:lastModifiedBy>
  <cp:revision>10</cp:revision>
  <dcterms:created xsi:type="dcterms:W3CDTF">2015-12-22T13:00:47Z</dcterms:created>
  <dcterms:modified xsi:type="dcterms:W3CDTF">2015-12-22T15:22:53Z</dcterms:modified>
</cp:coreProperties>
</file>