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7" r:id="rId4"/>
    <p:sldId id="257" r:id="rId5"/>
    <p:sldId id="286" r:id="rId6"/>
    <p:sldId id="258" r:id="rId7"/>
    <p:sldId id="259" r:id="rId8"/>
    <p:sldId id="260" r:id="rId9"/>
    <p:sldId id="261" r:id="rId10"/>
    <p:sldId id="280" r:id="rId11"/>
    <p:sldId id="262" r:id="rId12"/>
    <p:sldId id="263" r:id="rId13"/>
    <p:sldId id="264" r:id="rId14"/>
    <p:sldId id="269" r:id="rId15"/>
    <p:sldId id="270" r:id="rId16"/>
    <p:sldId id="271" r:id="rId17"/>
    <p:sldId id="272" r:id="rId18"/>
    <p:sldId id="28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66" r:id="rId27"/>
    <p:sldId id="282" r:id="rId28"/>
    <p:sldId id="283" r:id="rId29"/>
    <p:sldId id="284" r:id="rId30"/>
    <p:sldId id="285" r:id="rId31"/>
    <p:sldId id="26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geophoto.ru/mediumlib/ijgch000060m.jpg" TargetMode="External"/><Relationship Id="rId3" Type="http://schemas.openxmlformats.org/officeDocument/2006/relationships/hyperlink" Target="http://www.russian-travels.ru/" TargetMode="External"/><Relationship Id="rId7" Type="http://schemas.openxmlformats.org/officeDocument/2006/relationships/hyperlink" Target="http://geophoto.ru/large/ijgch000081l.jpg" TargetMode="External"/><Relationship Id="rId12" Type="http://schemas.openxmlformats.org/officeDocument/2006/relationships/hyperlink" Target="http://nfd2009.ru/prehistoric-art/rock-art/" TargetMode="External"/><Relationship Id="rId2" Type="http://schemas.openxmlformats.org/officeDocument/2006/relationships/hyperlink" Target="http://wikipedia.org/wik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ockart-studies.ru/ill/001/001-big/106.jpg" TargetMode="External"/><Relationship Id="rId11" Type="http://schemas.openxmlformats.org/officeDocument/2006/relationships/hyperlink" Target="https://upload.wikimedia.org/wikipedia/commons/JPG" TargetMode="External"/><Relationship Id="rId5" Type="http://schemas.openxmlformats.org/officeDocument/2006/relationships/hyperlink" Target="http://www.zamky.com.ua/wp-content/uploads/2017/07/Pegtymelskye-petroglyfy-1.jp" TargetMode="External"/><Relationship Id="rId10" Type="http://schemas.openxmlformats.org/officeDocument/2006/relationships/hyperlink" Target="https://ozon-st.cdn.ngenix.net/multimedia/1012684323.jpg" TargetMode="External"/><Relationship Id="rId4" Type="http://schemas.openxmlformats.org/officeDocument/2006/relationships/hyperlink" Target="http://img1.liveinternet.ru/images/attach/d/1/135/906/135906951_346faef86201e08a20a97c8eb59213fa.jpg" TargetMode="External"/><Relationship Id="rId9" Type="http://schemas.openxmlformats.org/officeDocument/2006/relationships/hyperlink" Target="http://geophoto.ru/mediumlib/ijgch000020m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357298"/>
            <a:ext cx="7772400" cy="82195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Культура и история Чукотки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486602"/>
            <a:ext cx="6400800" cy="437139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Памятник древней культуры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Чукотки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Пегтымельские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наскальные рисунки.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4286256"/>
            <a:ext cx="465730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ученица 5 класса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Етынкеу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Арина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Руководитель: учитель начальных классов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тынкеу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Е.Ю,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430" y="5929330"/>
            <a:ext cx="3061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Мейныпильгыно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2017г.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500042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учреждение «Центр образования 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Мейныпильгыно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7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</a:rPr>
              <a:t>Гипотиза</a:t>
            </a:r>
            <a:endParaRPr lang="ru-RU" dirty="0"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 возраст находки был определён в период с I тысячелетия до н. э. по конец и  I тысячелетия н. э. или же искусство возникло в </a:t>
            </a:r>
            <a:r>
              <a:rPr lang="ru-RU" dirty="0" smtClean="0"/>
              <a:t>XVII—XIX вв.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План работы по теме исследования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1.Найти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изучить необходимую литературу по теме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Подобрать фотографии на тему.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3.Создать презентацию для выступления.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008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Полученные результаты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Найден правый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берег реки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Пегтымель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Установлено местонахождение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памятника. Установлено время создания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пегтымельских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петроглифов.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Изучена литература и информация по теме.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презентация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выступления. Материалы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проектно-исследовательской работы могут послужить основной для подготовки сообщений на уроках истории, краеведения, спортивно-познавательного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туризма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внеурочных мероприятиях. В организации районных туристических слётов и экскурсий.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85470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Глава I.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древней культуры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Чукотки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Место расположения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C:\Users\12160905\Desktop\петроглиф\light_cb5209652f636975bb450e8f68b1b3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858048" cy="5246407"/>
          </a:xfrm>
          <a:prstGeom prst="rect">
            <a:avLst/>
          </a:prstGeom>
          <a:noFill/>
        </p:spPr>
      </p:pic>
      <p:sp>
        <p:nvSpPr>
          <p:cNvPr id="8" name="Овал 7"/>
          <p:cNvSpPr/>
          <p:nvPr/>
        </p:nvSpPr>
        <p:spPr>
          <a:xfrm>
            <a:off x="4286248" y="2428868"/>
            <a:ext cx="500066" cy="500066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86314" y="2214554"/>
            <a:ext cx="2992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Пегтымельские</a:t>
            </a:r>
            <a:r>
              <a:rPr lang="ru-RU" dirty="0" smtClean="0"/>
              <a:t>  петроглифы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5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5697559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Пегтымельские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петроглифы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уникальные древние наскальные рисунки, обнаруженные на Крайнем Севере. Находятся на Чукотке,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низовьях реки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Пегтымель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районе горного массива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Кэйныней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 весьма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продолжительном, почти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полукилометровом протяжении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Кайкуульского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обрыва.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jgch000020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2000240"/>
            <a:ext cx="3003970" cy="321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6991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5857884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    Примерно в 50 км от </a:t>
            </a:r>
            <a:r>
              <a:rPr lang="ru-RU" dirty="0" err="1" smtClean="0"/>
              <a:t>Восточно-Сибирского</a:t>
            </a:r>
            <a:r>
              <a:rPr lang="ru-RU" dirty="0" smtClean="0"/>
              <a:t> моря вдоль правого берега упомянутой реки больше чем   на километр протянулся </a:t>
            </a:r>
            <a:r>
              <a:rPr lang="ru-RU" dirty="0" err="1" smtClean="0"/>
              <a:t>Кайкуульский</a:t>
            </a:r>
            <a:r>
              <a:rPr lang="ru-RU" dirty="0" smtClean="0"/>
              <a:t> обрыв. В высоту он достигает 30 м. </a:t>
            </a:r>
          </a:p>
          <a:p>
            <a:pPr>
              <a:buNone/>
            </a:pPr>
            <a:r>
              <a:rPr lang="ru-RU" dirty="0" smtClean="0"/>
              <a:t>     С обращенных к воде отвесных «холстов», из-под козырьков и расщелин мастерски выгравированные или выбитые в горной породе изображения сквозь тысячелетия глядят на окружающий мир.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im0-tub-ru.yandex.net/i?id=83d7a18b3ac1873cfaf03528f5541901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71480"/>
            <a:ext cx="300039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9258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исследования.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488" y="1600200"/>
            <a:ext cx="582931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Впервые обнаружены в 1965 году геологической партией Н. М. </a:t>
            </a:r>
            <a:r>
              <a:rPr lang="ru-RU" dirty="0" err="1" smtClean="0"/>
              <a:t>Саморукова</a:t>
            </a:r>
            <a:r>
              <a:rPr lang="ru-RU" dirty="0" smtClean="0"/>
              <a:t>. При этом точного местонахождения артефакта зафиксировано не было, и повторное посещение объекта участниками экспедиции оказалось неудачным.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1266" name="Picture 2" descr="http://www.polkmoskva.ru/upload/ft/tpic/588484w290h393au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2581275" cy="3743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" y="5143512"/>
            <a:ext cx="30003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Николай Михайлович 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Саморуков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615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0430" y="571480"/>
            <a:ext cx="5643570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В июле 1967 года в предполагаемое место была отправлена археологическая экспедиция под руководством Н. Н. </a:t>
            </a:r>
            <a:r>
              <a:rPr lang="ru-RU" dirty="0" err="1" smtClean="0"/>
              <a:t>Дикова</a:t>
            </a:r>
            <a:r>
              <a:rPr lang="ru-RU" dirty="0" smtClean="0"/>
              <a:t>, которая сразу обнаружила искомый объект. Причём найденные рисунки оказались не теми, что нашли геологи.</a:t>
            </a:r>
            <a:endParaRPr lang="ru-RU" dirty="0"/>
          </a:p>
        </p:txBody>
      </p:sp>
      <p:pic>
        <p:nvPicPr>
          <p:cNvPr id="10242" name="Picture 2" descr="http://bsk.nios.ru/sites/bsk.nios.ru/files/enciklopediya/dikov_nikolay_nikolaevi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3002001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1472" y="5000636"/>
            <a:ext cx="2714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Николай Николаевич</a:t>
            </a:r>
          </a:p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Диков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69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86x263_2_12643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285992"/>
            <a:ext cx="3286148" cy="4289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10126843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428736"/>
            <a:ext cx="3673631" cy="50720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285728"/>
            <a:ext cx="878684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Вскоре в СССР и США в свет вышел труд Н.Н.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Дикова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под названием «Наскальные загадки древней Чукотки. Петроглифы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Пегтымеля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 памятника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0364" y="785794"/>
            <a:ext cx="6286544" cy="60722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Их оказалось намного больше и разнообразнее. В следующем, 1968 году, второй экспедицией археологов было полностью исследованы все обнаруженные петроглифы, также было найдена и обследована поздненеолитическая стоянка. Возраст находки был определён в период с I тысячелетия до н. э. по конец I тысячелетия н. э. Были установлены границы археологического памятника, который был поставлен под государственную охрану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worlds.ru/photo/russia_110520061619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2857488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324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Памятник древней культуры Чукотки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1.1. Место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расположения памятника.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1.2. История 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1.3. Возраст памятника.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Глава II. Каменные картины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2.1. Техника нанесения петроглифов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2.2. Сюжет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Заключение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Литература </a:t>
            </a:r>
          </a:p>
        </p:txBody>
      </p:sp>
    </p:spTree>
    <p:extLst>
      <p:ext uri="{BB962C8B-B14F-4D97-AF65-F5344CB8AC3E}">
        <p14:creationId xmlns:p14="http://schemas.microsoft.com/office/powerpoint/2010/main" xmlns="" val="155494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572008"/>
            <a:ext cx="8786842" cy="22859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2003 году на памятнике были организованы новые исследования, с части изображений были сделаны полимерные копии.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AG_img_cmn_2007_01_07_033_jpg4159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142984"/>
            <a:ext cx="4786346" cy="2928958"/>
          </a:xfrm>
          <a:prstGeom prst="rect">
            <a:avLst/>
          </a:prstGeom>
        </p:spPr>
      </p:pic>
      <p:pic>
        <p:nvPicPr>
          <p:cNvPr id="6" name="Рисунок 5" descr="TAG_img_cmn_2007_01_07_034_jpg29016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714356"/>
            <a:ext cx="3434913" cy="3874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287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 памятника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7620" y="1071546"/>
            <a:ext cx="5286380" cy="5786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2005 году было вновь найдено около 170 рисунков, сюжеты которых не повторялись среди обнаруженных ранее. Тогда же появилось предположение о другом, гораздо более позднем возрасте памятника — XVII—XIX вв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7" name="Рисунок 6" descr="ijgch000104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857232"/>
            <a:ext cx="2286000" cy="1837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jgch000081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2857496"/>
            <a:ext cx="2955800" cy="379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9888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Каменные картины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Техника нанесения петроглифов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3174" y="1142984"/>
            <a:ext cx="6500826" cy="57150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ходе работ археологи проанализировали основные стилистические особенности памятника. Интересные наблюдения были сделаны при изучении техники нанесения изображений. Кроме выбивки, широко использовалась техника резьбы, гравировки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прошлифовки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 многих выбитых изображениях были прослежены тонкие линии предварительных эскизов.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Users\12160905\Desktop\петроглиф\106.jpg"/>
          <p:cNvPicPr>
            <a:picLocks noChangeAspect="1" noChangeArrowheads="1"/>
          </p:cNvPicPr>
          <p:nvPr/>
        </p:nvPicPr>
        <p:blipFill>
          <a:blip r:embed="rId2"/>
          <a:srcRect l="17949" r="10255"/>
          <a:stretch>
            <a:fillRect/>
          </a:stretch>
        </p:blipFill>
        <p:spPr bwMode="auto">
          <a:xfrm>
            <a:off x="214282" y="1285860"/>
            <a:ext cx="2714612" cy="2520684"/>
          </a:xfrm>
          <a:prstGeom prst="rect">
            <a:avLst/>
          </a:prstGeom>
          <a:noFill/>
        </p:spPr>
      </p:pic>
      <p:pic>
        <p:nvPicPr>
          <p:cNvPr id="6146" name="Picture 2" descr="C:\Users\12160905\Desktop\петроглиф\Pegtymelskye-petroglyfy-1.jpg"/>
          <p:cNvPicPr>
            <a:picLocks noChangeAspect="1" noChangeArrowheads="1"/>
          </p:cNvPicPr>
          <p:nvPr/>
        </p:nvPicPr>
        <p:blipFill>
          <a:blip r:embed="rId3"/>
          <a:srcRect l="12500" r="37500"/>
          <a:stretch>
            <a:fillRect/>
          </a:stretch>
        </p:blipFill>
        <p:spPr bwMode="auto">
          <a:xfrm>
            <a:off x="571472" y="3929066"/>
            <a:ext cx="2000264" cy="26865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519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274638"/>
            <a:ext cx="4900618" cy="236854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Каменные картины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4214810" cy="7286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на 12-и скалах сохранилось 104 группы силуэтных изображений.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Чаще других повторяется типично охотничий сюжет: охотник, сидя в маленькой лодке, поражает копьем или гарпуном огромного дикого оленя.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" descr="C:\Users\12160905\Desktop\петроглиф\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357430"/>
            <a:ext cx="4643470" cy="32385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45252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Художник рисовал вполне реальную сцену, при этом вожделенную добычу - оленя - высекал на скале большим, тучным и очень реалистичным, а лодку с охотником - несоразмерно маленькими. Человек в лодке обозначен просто одним штрихом.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ttp://mpicload.ru/images/94746_petroglify-belogo-mor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643182"/>
            <a:ext cx="5286412" cy="39648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8090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715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Некоторые петроглифы дают представление о различных способах охоты на диких оленей: весной на лыжах с собаками по насту и осенью на плаву в реке. На многих петроглифах изображены крупные лодки с большим количеством гребцов, основным назначением которых было задержать оленей, не дав им уплыть вниз по течению реки. Решающую же роль в охоте на оленей играли маленькие юркие лодочки с двухлопастным веслом - каяки, совершенно водонепроницаемые, обтянутые со всех сторон кожей лодки со специальным люком для гребца.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95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29718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В сценах охоты на китов и других морских животных видны большие лодки с высокими острыми носами и немалым количеством гребцов. Таким образом, каменные картины дают совершенно определенную информацию о первых мореходных средствах зверобоев Чукотки.</a:t>
            </a:r>
          </a:p>
          <a:p>
            <a:endParaRPr lang="ru-RU" dirty="0"/>
          </a:p>
        </p:txBody>
      </p:sp>
      <p:pic>
        <p:nvPicPr>
          <p:cNvPr id="1025" name="Picture 1" descr="C:\Users\12160905\Desktop\петроглиф\Pegtymelskye-petroglyfy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8541"/>
            <a:ext cx="6786610" cy="3789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2126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Искусство древних чукотских художников, проникнутое живостью и зоркостью восприятия, а также развитая камнеобрабатывающая техника говорят о достаточно высоком для каменного века уровне культуры. </a:t>
            </a:r>
          </a:p>
          <a:p>
            <a:endParaRPr lang="ru-RU" dirty="0"/>
          </a:p>
        </p:txBody>
      </p:sp>
      <p:pic>
        <p:nvPicPr>
          <p:cNvPr id="41986" name="Picture 2" descr="http://angelikka.ru/an/camen/img/g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429000"/>
            <a:ext cx="2457999" cy="29100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988" name="Picture 4" descr="https://upload.wikimedia.org/wikipedia/commons/thumb/b/b0/Erntemesser.jpg/440px-Erntemes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357562"/>
            <a:ext cx="4191000" cy="3143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428604"/>
            <a:ext cx="5286412" cy="642939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 бронзовый век на Чукотке в полной мере так и не наступил. Лишь отдельные бронзовые изделия успели проникнуть сюда с юга, затем связи с людьми, которые перешли к скотоводству и земледелию, постепенно заглохли, и на Чукотку вернулся каменный век. А в это время повсюду в Сибири уже наступал век железа.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arkaim.co/uploads/gallery/category_200/med_gallery_3_200_21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28604"/>
            <a:ext cx="4071934" cy="4643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3578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не зря специалисты высказывают мнение о значительном "омоложении" памятника - вплоть до XVII-XIX веков, так как каменный век не отошел от Чукотки. И этот период оставался еще долгое время. Значит наскальным рисункам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Пегтымеля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около 500 лет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Ученые описали состояние памятника и определили основные факторы, угрожающие его сохранению. Состояние памятника не может не вызывать беспокойства: происходит обвал камней с изображениями, плоскости зарастают лишайником и мхом, туристы и местные жители оставляют на петроглифах надписи и рисунки.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Но одним из самых сложных остается вопрос датировки памятника.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Введение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Актуальность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исследовательской работы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Проблема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Цель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Задачи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Объект исследования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Предмет исследования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Гипотеза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План работы по теме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Полученные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результаты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201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3"/>
            <a:ext cx="8329642" cy="39290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Рисунки древних людей восхищают нас своей реалистичностью и мастерством исполнения. Художники того времени смогли передать не только достоверный облик животного, но и представление о различных способах охоты на диких оленей и морских животных.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im0-tub-ru.yandex.net/i?id=83d7a18b3ac1873cfaf03528f5541901&amp;n=13"/>
          <p:cNvPicPr/>
          <p:nvPr/>
        </p:nvPicPr>
        <p:blipFill>
          <a:blip r:embed="rId2"/>
          <a:srcRect t="66406"/>
          <a:stretch>
            <a:fillRect/>
          </a:stretch>
        </p:blipFill>
        <p:spPr bwMode="auto">
          <a:xfrm>
            <a:off x="2143108" y="4000504"/>
            <a:ext cx="451487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47500" lnSpcReduction="20000"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wikipedia.org/wiki</a:t>
            </a:r>
            <a:endParaRPr lang="ru-RU" dirty="0" smtClean="0"/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://www.russian-travels.ru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img1.liveinternet.ru/images/attach/d/1/135/906/135906951_346faef86201e08a20a97c8eb59213fa.jpg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www.zamky.com.ua/wp-content/uploads/2017/07/Pegtymelskye-petroglyfy-1.jp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rockart-studies.ru/ill/001/001-big/106.jpg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geophoto.ru/large/ijgch000081l.jpg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geophoto.ru/mediumlib/ijgch000060m.jpg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9"/>
              </a:rPr>
              <a:t>http://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9"/>
              </a:rPr>
              <a:t>geophoto.ru/mediumlib/ijgch000020m.jpg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10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0"/>
              </a:rPr>
              <a:t>ozon-st.cdn.ngenix.net/multimedia/1012684323.jpg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11"/>
              </a:rPr>
              <a:t>https://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1"/>
              </a:rPr>
              <a:t>upload.wikimedia.org/wikipedia/commons/JPG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12"/>
              </a:rPr>
              <a:t>http://nfd2009.ru/prehistoric-art/rock-art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2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4966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142984"/>
            <a:ext cx="7715304" cy="57150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Чудо древнего искусства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можно охарактеризовать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удивительные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краскам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уникальные наскальные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недавно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открытые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Чукотке. Это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петроглифы в арктических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широтах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Азии. Они представляют собой единственный в своем роде прекраснейший памятник древней культуры и искусства приполярного населения. Рисунки помогают раскрыть многие стороны занятий, быта, представлений древних племен, населявших эти районы, воскресить и подтвердить многие мифы, легенды, события далеких времен.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6" y="1285860"/>
            <a:ext cx="3714776" cy="23826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728" y="500042"/>
            <a:ext cx="6786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исследовательской работы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4043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проблемы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отметить, что информация о памятнике древней культуры Чукотки имеется в сети интернет, но определенного времени рождения рисунков 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Чукотки,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пробуждение интереса и бережного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отношения к историческим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культурным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ценностям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наскальных рисунков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Пегтымеля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39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811468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1000108"/>
            <a:ext cx="7800972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литературные и информационные источники по теме.</a:t>
            </a:r>
          </a:p>
          <a:p>
            <a:pPr marL="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Найти побережье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Пегтымеля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замечательным   памятником древней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культуры Чукотки.</a:t>
            </a:r>
          </a:p>
          <a:p>
            <a:pPr marL="0" indent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Узнать возраст петроглифов.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643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историко-культурное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природное наследие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территории Чукотки.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5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территория правого берега реки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Пегтымель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Иультинском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561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1042</Words>
  <Application>Microsoft Office PowerPoint</Application>
  <PresentationFormat>Экран (4:3)</PresentationFormat>
  <Paragraphs>119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Исследовательская работа Культура и история Чукотки</vt:lpstr>
      <vt:lpstr>Содержание</vt:lpstr>
      <vt:lpstr>Введение</vt:lpstr>
      <vt:lpstr>Слайд 4</vt:lpstr>
      <vt:lpstr>Постановка проблемы</vt:lpstr>
      <vt:lpstr>Цель исследовательской работы</vt:lpstr>
      <vt:lpstr>Задачи</vt:lpstr>
      <vt:lpstr>Объект исследования</vt:lpstr>
      <vt:lpstr>Предмет исследования </vt:lpstr>
      <vt:lpstr>Гипотиза</vt:lpstr>
      <vt:lpstr>План работы по теме исследования </vt:lpstr>
      <vt:lpstr>Полученные результаты </vt:lpstr>
      <vt:lpstr>Глава I. Памятник древней культуры Чукотки  Место расположения.</vt:lpstr>
      <vt:lpstr>Слайд 14</vt:lpstr>
      <vt:lpstr>Слайд 15</vt:lpstr>
      <vt:lpstr>История исследования.</vt:lpstr>
      <vt:lpstr>Слайд 17</vt:lpstr>
      <vt:lpstr>Слайд 18</vt:lpstr>
      <vt:lpstr>Возраст памятника</vt:lpstr>
      <vt:lpstr>Слайд 20</vt:lpstr>
      <vt:lpstr>Возраст памятника</vt:lpstr>
      <vt:lpstr> Каменные картины  Техника нанесения петроглифов  </vt:lpstr>
      <vt:lpstr>Каменные картины  Сюжет </vt:lpstr>
      <vt:lpstr>Слайд 24</vt:lpstr>
      <vt:lpstr>Слайд 25</vt:lpstr>
      <vt:lpstr>Слайд 26</vt:lpstr>
      <vt:lpstr>Слайд 27</vt:lpstr>
      <vt:lpstr>Слайд 28</vt:lpstr>
      <vt:lpstr>Заключение</vt:lpstr>
      <vt:lpstr>Слайд 30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КЭТ</dc:creator>
  <cp:lastModifiedBy>12160905</cp:lastModifiedBy>
  <cp:revision>45</cp:revision>
  <dcterms:created xsi:type="dcterms:W3CDTF">2017-12-07T21:53:16Z</dcterms:created>
  <dcterms:modified xsi:type="dcterms:W3CDTF">2017-12-08T13:11:33Z</dcterms:modified>
</cp:coreProperties>
</file>