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57605-39BF-484A-91AC-6DC60394106E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4A4DC-DE8A-42CD-93B9-CE76D63BA1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olet-bilet.ru/buybilet.php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eroport-blagoveshensk.ru/" TargetMode="External"/><Relationship Id="rId3" Type="http://schemas.openxmlformats.org/officeDocument/2006/relationships/hyperlink" Target="https://businessman.ru/new-vozvrat-aviabiletov.html" TargetMode="External"/><Relationship Id="rId7" Type="http://schemas.openxmlformats.org/officeDocument/2006/relationships/hyperlink" Target="http://buruki.ru/" TargetMode="External"/><Relationship Id="rId2" Type="http://schemas.openxmlformats.org/officeDocument/2006/relationships/hyperlink" Target="http://samoleting.ru/bilety-i-registraciya/pravila-pokupki-aviabiletov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murair.ru/raspisanie" TargetMode="External"/><Relationship Id="rId5" Type="http://schemas.openxmlformats.org/officeDocument/2006/relationships/hyperlink" Target="http://www.aviafaq.ru/useful/131-kak-kupit-aviabilet-cherez-internet-instrukciya.html" TargetMode="External"/><Relationship Id="rId4" Type="http://schemas.openxmlformats.org/officeDocument/2006/relationships/hyperlink" Target="http://pandia.ru/text/78/534/75272.ph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Порядок приобретения авиабилетов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http://www.polet-bilet.ru/buybilet.php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 настоящее время при оформлении билетов принимаются только следующие документы: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-Паспорт гражданина РФ (14, 20 45 лет),</a:t>
            </a:r>
            <a:br>
              <a:rPr lang="ru-RU" dirty="0"/>
            </a:br>
            <a:r>
              <a:rPr lang="ru-RU" dirty="0"/>
              <a:t>- Заграничный паспорт РФ: Общегражданский заграничный паспорт (ОЗП), Дипломатический паспорт (ДП), служебный паспорт,</a:t>
            </a:r>
            <a:br>
              <a:rPr lang="ru-RU" dirty="0"/>
            </a:br>
            <a:r>
              <a:rPr lang="ru-RU" dirty="0"/>
              <a:t>- Национальный паспорт иностранного гражданина,</a:t>
            </a:r>
            <a:br>
              <a:rPr lang="ru-RU" dirty="0"/>
            </a:br>
            <a:r>
              <a:rPr lang="ru-RU" dirty="0"/>
              <a:t>- Вид на жительство в РФ для лиц без гражданства,</a:t>
            </a:r>
            <a:br>
              <a:rPr lang="ru-RU" dirty="0"/>
            </a:br>
            <a:r>
              <a:rPr lang="ru-RU" dirty="0"/>
              <a:t>- Удостоверение личности лиц без гражданства (ЛБГ),</a:t>
            </a:r>
            <a:br>
              <a:rPr lang="ru-RU" dirty="0"/>
            </a:br>
            <a:r>
              <a:rPr lang="ru-RU" dirty="0"/>
              <a:t>- Свидетельство о рождении (для детей граждан РФ до 14 лет),</a:t>
            </a:r>
            <a:br>
              <a:rPr lang="ru-RU" dirty="0"/>
            </a:br>
            <a:r>
              <a:rPr lang="ru-RU" dirty="0"/>
              <a:t>- Паспорт моряка (удостоверение личности моряка) – при поездке по службе,</a:t>
            </a:r>
            <a:br>
              <a:rPr lang="ru-RU" dirty="0"/>
            </a:br>
            <a:r>
              <a:rPr lang="ru-RU" dirty="0"/>
              <a:t>- Удостоверение личности иностранного гражданина,</a:t>
            </a:r>
            <a:br>
              <a:rPr lang="ru-RU" dirty="0"/>
            </a:br>
            <a:r>
              <a:rPr lang="ru-RU" dirty="0"/>
              <a:t>- временное удостоверение личности гражданина РФ,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- Свидетельство о возвращении в страну гражданином которой является пассажир, выданное консульством этой страны - только для следования в страну гражданства</a:t>
            </a:r>
            <a:br>
              <a:rPr lang="ru-RU" dirty="0"/>
            </a:br>
            <a:r>
              <a:rPr lang="ru-RU" dirty="0"/>
              <a:t>- Справка с фотографией, выданная органами МВД РФ иностранным гражданам в случае утери национальных документов на территории РФ - только для следования в консульские учреждения Посольств иностранных государств для получения свидетельства о возвращении,</a:t>
            </a:r>
            <a:br>
              <a:rPr lang="ru-RU" dirty="0"/>
            </a:br>
            <a:r>
              <a:rPr lang="ru-RU" dirty="0"/>
              <a:t>-Удостоверение личности офицера (прапорщика) РФ, СНГ (кроме Грузии),</a:t>
            </a:r>
            <a:br>
              <a:rPr lang="ru-RU" dirty="0"/>
            </a:br>
            <a:r>
              <a:rPr lang="ru-RU" dirty="0"/>
              <a:t>- Военный билет военнослужащего Российской армии по призыву, контракту с отметкой о прохождении службы,</a:t>
            </a:r>
            <a:br>
              <a:rPr lang="ru-RU" dirty="0"/>
            </a:br>
            <a:r>
              <a:rPr lang="ru-RU" dirty="0"/>
              <a:t>- Проездной билет лица без гражданства, беженца,</a:t>
            </a:r>
            <a:br>
              <a:rPr lang="ru-RU" dirty="0"/>
            </a:br>
            <a:r>
              <a:rPr lang="ru-RU" dirty="0"/>
              <a:t>- Международный пропуск ООН – для служебных поездок.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 заказ в обязательном порядке вносится следующая информация: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- Фамилия, имя пассажира</a:t>
            </a:r>
            <a:br>
              <a:rPr lang="ru-RU" dirty="0"/>
            </a:br>
            <a:r>
              <a:rPr lang="ru-RU" dirty="0"/>
              <a:t>- Дата рождения</a:t>
            </a:r>
            <a:br>
              <a:rPr lang="ru-RU" dirty="0"/>
            </a:br>
            <a:r>
              <a:rPr lang="ru-RU" dirty="0"/>
              <a:t>- Номер паспорта, включая серию</a:t>
            </a:r>
            <a:br>
              <a:rPr lang="ru-RU" dirty="0"/>
            </a:br>
            <a:r>
              <a:rPr lang="ru-RU" dirty="0"/>
              <a:t>- Страна, выдавшая паспорт</a:t>
            </a:r>
          </a:p>
          <a:p>
            <a:r>
              <a:rPr lang="ru-RU" dirty="0"/>
              <a:t>Номер паспорта должен быть вписан в билет.</a:t>
            </a:r>
          </a:p>
          <a:p>
            <a:r>
              <a:rPr lang="ru-RU" b="1" dirty="0"/>
              <a:t>Отсутствие паспортных данных пассажира в заказе или билете может привести к отказу в перевозке.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57916"/>
          </a:xfrm>
        </p:spPr>
        <p:txBody>
          <a:bodyPr>
            <a:normAutofit fontScale="92500"/>
          </a:bodyPr>
          <a:lstStyle/>
          <a:p>
            <a:r>
              <a:rPr lang="ru-RU" dirty="0"/>
              <a:t>По правилам некоторых авиакомпаний , при утере билета пассажир к полету не допускается, его стоимость не возвращается, дубликат не выдается.</a:t>
            </a:r>
          </a:p>
          <a:p>
            <a:r>
              <a:rPr lang="ru-RU" dirty="0"/>
              <a:t>Возврат денег за неиспользованный билет при добровольном отказе от полета производится только в агентстве продажи билета. Условия возврата билетов зависят от примененного тарифа и варьируются в широких пределах - от возврата полной стоимости билета до запрета возврата. Приобретая билет, обязательно узнавайте условия его возврата.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Autofit/>
          </a:bodyPr>
          <a:lstStyle/>
          <a:p>
            <a:r>
              <a:rPr lang="ru-RU" sz="3600" dirty="0"/>
              <a:t>В соответствии с действующими правилам авиаперевозки авиакомпании могут накладывать ограничения на полет в случаях перевозки: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- больных пассажиров (см. ниже)</a:t>
            </a:r>
            <a:br>
              <a:rPr lang="ru-RU" dirty="0"/>
            </a:br>
            <a:r>
              <a:rPr lang="ru-RU" dirty="0"/>
              <a:t>- беременных женщин, роды которых предполагаются в течение ближайших четырех недель (см. ниже)</a:t>
            </a:r>
            <a:br>
              <a:rPr lang="ru-RU" dirty="0"/>
            </a:br>
            <a:r>
              <a:rPr lang="ru-RU" dirty="0"/>
              <a:t>- несопровождаемых детей </a:t>
            </a:r>
            <a:br>
              <a:rPr lang="ru-RU" dirty="0"/>
            </a:br>
            <a:r>
              <a:rPr lang="ru-RU" dirty="0"/>
              <a:t>- животных и растений </a:t>
            </a:r>
            <a:br>
              <a:rPr lang="ru-RU" dirty="0"/>
            </a:br>
            <a:r>
              <a:rPr lang="ru-RU" dirty="0"/>
              <a:t>- музыкальных инструментов (см. ниже)</a:t>
            </a:r>
            <a:br>
              <a:rPr lang="ru-RU" dirty="0"/>
            </a:br>
            <a:r>
              <a:rPr lang="ru-RU" dirty="0"/>
              <a:t>- большого количества багажа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/>
          <a:lstStyle/>
          <a:p>
            <a:r>
              <a:rPr lang="ru-RU" dirty="0"/>
              <a:t>В этих случаях при приобретении авиабилетов надо обязательно </a:t>
            </a:r>
            <a:r>
              <a:rPr lang="ru-RU" dirty="0" err="1"/>
              <a:t>нформировать</a:t>
            </a:r>
            <a:r>
              <a:rPr lang="ru-RU" dirty="0"/>
              <a:t> диспетчера, чтобы он сообщил Вам условия такой перевозки и, в случае необходимости, внес данные в заказ для информирования авиакомпании . В случае отсутствия необходимой информации в заказе авиакомпания может отказать в перевозке даже при наличие билета.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/>
          <a:lstStyle/>
          <a:p>
            <a:r>
              <a:rPr lang="ru-RU" dirty="0"/>
              <a:t>Беременным женщинам, роды которых предполагаются в течение ближайших четырех недель, необходимо представить письменное согласие врача на полет. Медицинское освидетельствование должно быть оформлено не ранее чем за 7 дней до начала полета. Некоторые авиакомпании не принимают к перевозке данную категорию пассажиров.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/>
          <a:lstStyle/>
          <a:p>
            <a:r>
              <a:rPr lang="ru-RU" dirty="0"/>
              <a:t>Врачи не рекомендуют перевозить новорожденных детей до семидневного возраста.</a:t>
            </a:r>
          </a:p>
          <a:p>
            <a:r>
              <a:rPr lang="ru-RU" dirty="0"/>
              <a:t>Больные пассажиры должны иметь при себе справку о том, что они прошли медицинское освидетельствование. Если их физическое состояние угрожает безопасности полета или создает дискомфорт другим пассажирам, перевозчик имеет право отказать в перевозке пассажирам данной категории.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/>
          <a:lstStyle/>
          <a:p>
            <a:r>
              <a:rPr lang="ru-RU" dirty="0"/>
              <a:t>Для перевозки объемных музыкальных инструментов (виолончель, контрабас и т.п.) необходимо приобрести для них отдельный билет. При этом для инструмента будет выделено отдельное место в салоне рядом с Вами.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ссылки: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http://samoleting.ru/bilety-i-registraciya/pravila-pokupki-aviabiletov.html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https://businessman.ru/new-vozvrat-aviabiletov.html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http://pandia.ru/text/78/534/75272.php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http://www.aviafaq.ru/useful/131-kak-kupit-aviabilet-cherez-internet-instrukciya.html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http://www.amurair.ru/raspisanie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7"/>
              </a:rPr>
              <a:t>http://buruki.ru/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8"/>
              </a:rPr>
              <a:t>http://www.aeroport-blagoveshensk.ru/</a:t>
            </a:r>
            <a:r>
              <a:rPr lang="ru-RU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Авиакомпании – перевозчики самостоятельно устанавливают весь спектр условий, связанных с приобретением билетов и полетом. В частности, они определяют тарифы на авиабилеты и скидки, условия отказа от полета и возврата билета, правила регистрации в аэропорту, правила провоза, допустимый вес и размеры багажа, условия полета с детьми и др. </a:t>
            </a:r>
            <a:br>
              <a:rPr lang="ru-RU" dirty="0"/>
            </a:br>
            <a:r>
              <a:rPr lang="ru-RU" dirty="0"/>
              <a:t>Незнание основных правил и условий зачастую приводит к неприятным потерям денег, времени и нервов.</a:t>
            </a:r>
          </a:p>
          <a:p>
            <a:r>
              <a:rPr lang="ru-RU" dirty="0"/>
              <a:t>Стоимость авиабилета определяется тарифами на авиабилеты, таксами и скидками, устанавливаемыми авиакомпаниями, и зависят, в частности, от условий продажи и категорий пассажиров.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Условия продажи, влияющие на тариф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Класс обслуживания</a:t>
            </a:r>
            <a:br>
              <a:rPr lang="ru-RU" dirty="0"/>
            </a:br>
            <a:r>
              <a:rPr lang="ru-RU" dirty="0"/>
              <a:t>- Сезон </a:t>
            </a:r>
            <a:br>
              <a:rPr lang="ru-RU" dirty="0"/>
            </a:br>
            <a:r>
              <a:rPr lang="ru-RU" dirty="0"/>
              <a:t>- Время, за которое приобретается билет</a:t>
            </a:r>
            <a:br>
              <a:rPr lang="ru-RU" dirty="0"/>
            </a:br>
            <a:r>
              <a:rPr lang="ru-RU" dirty="0"/>
              <a:t>- Возможность смены даты вылета и возврата билета</a:t>
            </a:r>
            <a:br>
              <a:rPr lang="ru-RU" dirty="0"/>
            </a:br>
            <a:r>
              <a:rPr lang="ru-RU" dirty="0"/>
              <a:t>- Приобретается ли билет в одну сторону или “туда и обратно”</a:t>
            </a:r>
            <a:br>
              <a:rPr lang="ru-RU" dirty="0"/>
            </a:br>
            <a:r>
              <a:rPr lang="ru-RU" dirty="0"/>
              <a:t>- Срок пребывания в пункте назначения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категории скидок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Детские </a:t>
            </a:r>
            <a:br>
              <a:rPr lang="ru-RU" dirty="0"/>
            </a:br>
            <a:r>
              <a:rPr lang="ru-RU" dirty="0"/>
              <a:t>- Молодежные</a:t>
            </a:r>
            <a:br>
              <a:rPr lang="ru-RU" dirty="0"/>
            </a:br>
            <a:r>
              <a:rPr lang="ru-RU" dirty="0"/>
              <a:t>- Семейные</a:t>
            </a:r>
            <a:br>
              <a:rPr lang="ru-RU" dirty="0"/>
            </a:br>
            <a:r>
              <a:rPr lang="ru-RU" dirty="0"/>
              <a:t>- Для пенсионеров</a:t>
            </a:r>
            <a:br>
              <a:rPr lang="ru-RU" dirty="0"/>
            </a:br>
            <a:r>
              <a:rPr lang="ru-RU" dirty="0"/>
              <a:t>- Для инвалидов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Собираясь в поездку целесообразно заранее спланировать даты полета, поскольку многие привлекательные дешевые тарифы требуют бронирования и покупки билета за 7, 14 или 21 день. Желательно включить в период своего пребывании в пункте </a:t>
            </a:r>
            <a:r>
              <a:rPr lang="ru-RU" dirty="0" smtClean="0"/>
              <a:t>назначения </a:t>
            </a:r>
            <a:r>
              <a:rPr lang="ru-RU" dirty="0"/>
              <a:t>ночь с субботы на воскресенье, что, как правило, позволяет сэкономить значительную сумму. Постарайтесь также не продлевать поездку свыше одного месяца, т.к. наиболее дешевые тарифы рассчитаны именно на этот срок пребывания, а затем следует значительное удорожание билетов.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При покупке авиабилета надо помнить, что по минимальным тарифам продается ограниченное количество мест, обычно не более 8-10%, затем по мере их продажи предлагаются уже более дорогие тарифы. Если указанного тарифа на интересующую Вас дату нет у запрашиваемого Вами агента, практически бесполезно искать этот же тариф в другом месте, так как система бронирования одна на всех агентов авиакомпании. В таком случае попытайтесь изменить рейсы, даты вылета, авиакомпанию и обязательно что-нибудь подберете, если делаете это заблаговременно.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При заказе и покупке билета не забывайте, что его стоимость складывается из нескольких составляющих .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Помимо тарифа, устанавливаемого авиакомпанией, о котором шла речь выше, в цену авиабилета входят также аэропортовые сборы (таксы), размер которых зависит от аэропортов, через которые проходит Ваш маршрут, и не зависит от агентства, в котором Вы приобретаете авиабилет. Сумма аэропортовых сборов (такс) устанавливается аэропортами и варьируется в широких пределах - от 0 до 100 на каждый авиабилет. 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При оформлении некоторых типов билетов взимается также комиссионный сбор. Для бланков авиакомпании Аэрофлот и некоторых зарубежных авиакомпаний он равен обычно 5% от стоимости авиабилета, для так называемых "нейтральных бланков" - от 100 до 300 рублей за место.</a:t>
            </a:r>
          </a:p>
          <a:p>
            <a:r>
              <a:rPr lang="ru-RU" dirty="0"/>
              <a:t>Важно помнить, что большинство наиболее дешевых тарифов не бронируются, т.е правила авиакомпаний требуют осуществить выкуп билетов одновременно с созданием заказа или хотя бы в тот же день. Максимальный срок бронирования </a:t>
            </a:r>
            <a:r>
              <a:rPr lang="ru-RU" dirty="0" err="1"/>
              <a:t>скидочных</a:t>
            </a:r>
            <a:r>
              <a:rPr lang="ru-RU" dirty="0"/>
              <a:t> тарифов обычно не превышает 72 часов.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643050"/>
            <a:ext cx="8229600" cy="4083056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Билеты оформляются только лицам, имеющим необходимые документы, информация о которых заносится в билет. Билет годен для полета только тому лицу, на чье имя он оформлен.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794</Words>
  <Application>Microsoft Office PowerPoint</Application>
  <PresentationFormat>Экран (4:3)</PresentationFormat>
  <Paragraphs>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Порядок приобретения авиабилетов</vt:lpstr>
      <vt:lpstr>Слайд 2</vt:lpstr>
      <vt:lpstr>Условия продажи, влияющие на тариф </vt:lpstr>
      <vt:lpstr>Основные категории скидок</vt:lpstr>
      <vt:lpstr>Слайд 5</vt:lpstr>
      <vt:lpstr>Слайд 6</vt:lpstr>
      <vt:lpstr>При заказе и покупке билета не забывайте, что его стоимость складывается из нескольких составляющих . </vt:lpstr>
      <vt:lpstr>Слайд 8</vt:lpstr>
      <vt:lpstr>Билеты оформляются только лицам, имеющим необходимые документы, информация о которых заносится в билет. Билет годен для полета только тому лицу, на чье имя он оформлен.</vt:lpstr>
      <vt:lpstr>В настоящее время при оформлении билетов принимаются только следующие документы:</vt:lpstr>
      <vt:lpstr>Слайд 11</vt:lpstr>
      <vt:lpstr>В заказ в обязательном порядке вносится следующая информация:</vt:lpstr>
      <vt:lpstr>Слайд 13</vt:lpstr>
      <vt:lpstr>В соответствии с действующими правилам авиаперевозки авиакомпании могут накладывать ограничения на полет в случаях перевозки:</vt:lpstr>
      <vt:lpstr>Слайд 15</vt:lpstr>
      <vt:lpstr>Слайд 16</vt:lpstr>
      <vt:lpstr>Слайд 17</vt:lpstr>
      <vt:lpstr>Слайд 18</vt:lpstr>
      <vt:lpstr>Полезные ссылки: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приобретения авиабилетов</dc:title>
  <dc:creator>home</dc:creator>
  <cp:lastModifiedBy>home</cp:lastModifiedBy>
  <cp:revision>8</cp:revision>
  <dcterms:created xsi:type="dcterms:W3CDTF">2017-12-22T10:06:41Z</dcterms:created>
  <dcterms:modified xsi:type="dcterms:W3CDTF">2017-12-22T11:16:59Z</dcterms:modified>
</cp:coreProperties>
</file>