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F85C-71E3-40AF-A226-EE4C88178CF4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943F-E2A9-4D75-B0BF-2DF3173E5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741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F85C-71E3-40AF-A226-EE4C88178CF4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943F-E2A9-4D75-B0BF-2DF3173E5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168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F85C-71E3-40AF-A226-EE4C88178CF4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943F-E2A9-4D75-B0BF-2DF3173E5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436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F85C-71E3-40AF-A226-EE4C88178CF4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943F-E2A9-4D75-B0BF-2DF3173E5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16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F85C-71E3-40AF-A226-EE4C88178CF4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943F-E2A9-4D75-B0BF-2DF3173E5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718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F85C-71E3-40AF-A226-EE4C88178CF4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943F-E2A9-4D75-B0BF-2DF3173E5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114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F85C-71E3-40AF-A226-EE4C88178CF4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943F-E2A9-4D75-B0BF-2DF3173E5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674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F85C-71E3-40AF-A226-EE4C88178CF4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943F-E2A9-4D75-B0BF-2DF3173E5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582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F85C-71E3-40AF-A226-EE4C88178CF4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943F-E2A9-4D75-B0BF-2DF3173E5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92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F85C-71E3-40AF-A226-EE4C88178CF4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943F-E2A9-4D75-B0BF-2DF3173E5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403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F85C-71E3-40AF-A226-EE4C88178CF4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9943F-E2A9-4D75-B0BF-2DF3173E5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47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3F85C-71E3-40AF-A226-EE4C88178CF4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9943F-E2A9-4D75-B0BF-2DF3173E51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737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969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9800" y="764704"/>
            <a:ext cx="7772400" cy="53285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/>
              <a:t>ПРОЕКТ</a:t>
            </a:r>
            <a:r>
              <a:rPr lang="ru-RU" sz="6700" b="1" dirty="0"/>
              <a:t/>
            </a:r>
            <a:br>
              <a:rPr lang="ru-RU" sz="6700" b="1" dirty="0"/>
            </a:br>
            <a:r>
              <a:rPr lang="ru-RU" sz="6700" b="1" dirty="0"/>
              <a:t>БОГАТСТВО, ОТДАННОЕ ЛЮДЯМ.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/>
              <a:t>Выполнил ученик 3 класса «Б»</a:t>
            </a:r>
            <a:br>
              <a:rPr lang="ru-RU" sz="2700" dirty="0"/>
            </a:br>
            <a:r>
              <a:rPr lang="ru-RU" sz="2700" dirty="0"/>
              <a:t>школы № 460 Пушкинского района </a:t>
            </a:r>
            <a:br>
              <a:rPr lang="ru-RU" sz="2700" dirty="0"/>
            </a:br>
            <a:r>
              <a:rPr lang="ru-RU" sz="2700" dirty="0"/>
              <a:t>г. Санкт-Петербурга</a:t>
            </a:r>
            <a:br>
              <a:rPr lang="ru-RU" sz="2700" dirty="0"/>
            </a:br>
            <a:r>
              <a:rPr lang="ru-RU" sz="2700" dirty="0"/>
              <a:t>                                           Михайлов Кирилл</a:t>
            </a:r>
            <a:br>
              <a:rPr lang="ru-RU" sz="2700" dirty="0"/>
            </a:b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8256240" y="5638800"/>
            <a:ext cx="104016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264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aispir.ru/images/cache/rectangle/T0OpUpkJuZBKIQoZ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3513" y="0"/>
            <a:ext cx="8640959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avatars.mds.yandex.net/get-altay/216588/2a0000015b1730c60eecbd1748550009c175/XXL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1545" y="1988840"/>
            <a:ext cx="7776863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9519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se-vuzy.ru/photo/71/00071_00057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7968" y="1052736"/>
            <a:ext cx="486003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www.vskhakasia.ru/media/2014/06/19.06.2014.20-let-hgu-foto-dzyazko-r-04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0"/>
            <a:ext cx="4283968" cy="345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avatars.mds.yandex.net/get-altay/223006/2a0000015b399effe269e514a8271d81172f/XXL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2924945"/>
            <a:ext cx="514806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08322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9536" y="18864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/>
              <a:t>Всю свою жизнь Людмила Тимофеевна учила студентов быть грамотными и достойными людьми. </a:t>
            </a:r>
            <a:br>
              <a:rPr lang="ru-RU" sz="4000" dirty="0"/>
            </a:br>
            <a:r>
              <a:rPr lang="ru-RU" sz="4000" dirty="0"/>
              <a:t>Более 20 лет она была классным руководителем. Среди ее выпускников есть люди, которые стали ведущими специалистами в разных отраслях промышленности, стали видными учеными и политиками. Ведущий аудитор г. Санкт-Петербурга Лесков Павел Анатольевич, тоже ее выпускник.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408368" y="6080445"/>
            <a:ext cx="802432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820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4667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/>
              <a:t>За результаты педагогической работы моя бабушка имеет звания </a:t>
            </a:r>
            <a:br>
              <a:rPr lang="ru-RU" sz="5300" dirty="0"/>
            </a:br>
            <a:r>
              <a:rPr lang="ru-RU" sz="5300" b="1" dirty="0"/>
              <a:t>«Заслуженный учитель Республики Хакасия» и «Почетный работник среднего профессионального образования Российской Федерации»</a:t>
            </a:r>
            <a:r>
              <a:rPr lang="ru-RU" sz="5300" dirty="0"/>
              <a:t/>
            </a:r>
            <a:br>
              <a:rPr lang="ru-RU" sz="5300" dirty="0"/>
            </a:br>
            <a:r>
              <a:rPr lang="ru-RU" sz="5300" dirty="0"/>
              <a:t>  </a:t>
            </a:r>
            <a:endParaRPr lang="ru-RU" sz="5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128448" y="6021289"/>
            <a:ext cx="82352" cy="10487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8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\Desktop\фото для презентации\IMG_20170918_09565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5520" y="260648"/>
            <a:ext cx="40324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1\Desktop\фото для презентации\IMG_20170918_09554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5961" y="3284984"/>
            <a:ext cx="4302125" cy="322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65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Широкоэкранный</PresentationFormat>
  <Paragraphs>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ПРОЕКТ БОГАТСТВО, ОТДАННОЕ ЛЮДЯМ.  Выполнил ученик 3 класса «Б» школы № 460 Пушкинского района  г. Санкт-Петербурга                                            Михайлов Кирилл </vt:lpstr>
      <vt:lpstr>Презентация PowerPoint</vt:lpstr>
      <vt:lpstr>Презентация PowerPoint</vt:lpstr>
      <vt:lpstr>         Всю свою жизнь Людмила Тимофеевна учила студентов быть грамотными и достойными людьми.  Более 20 лет она была классным руководителем. Среди ее выпускников есть люди, которые стали ведущими специалистами в разных отраслях промышленности, стали видными учеными и политиками. Ведущий аудитор г. Санкт-Петербурга Лесков Павел Анатольевич, тоже ее выпускник.</vt:lpstr>
      <vt:lpstr> За результаты педагогической работы моя бабушка имеет звания  «Заслуженный учитель Республики Хакасия» и «Почетный работник среднего профессионального образования Российской Федерации»  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 8</dc:creator>
  <cp:lastModifiedBy>Кабинет 8</cp:lastModifiedBy>
  <cp:revision>1</cp:revision>
  <dcterms:created xsi:type="dcterms:W3CDTF">2017-12-28T10:18:33Z</dcterms:created>
  <dcterms:modified xsi:type="dcterms:W3CDTF">2017-12-28T10:18:47Z</dcterms:modified>
</cp:coreProperties>
</file>