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3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00006a75-126c8edf.mht" TargetMode="External"/><Relationship Id="rId2" Type="http://schemas.openxmlformats.org/officeDocument/2006/relationships/hyperlink" Target="pole_chudes_0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822364.ppt" TargetMode="External"/><Relationship Id="rId5" Type="http://schemas.openxmlformats.org/officeDocument/2006/relationships/slide" Target="slide3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3;&#1086;&#1074;&#1072;&#1103;%20&#1087;&#1072;&#1087;&#1082;&#1072;%20(3)\shezhnye_dorozhki.av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8229600" cy="18288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Информационные технологии как средство повышения  мотивации к </a:t>
            </a:r>
            <a:r>
              <a:rPr lang="ru-RU" dirty="0" smtClean="0">
                <a:solidFill>
                  <a:srgbClr val="002060"/>
                </a:solidFill>
              </a:rPr>
              <a:t>з</a:t>
            </a:r>
            <a:r>
              <a:rPr lang="ru-RU" dirty="0" smtClean="0">
                <a:solidFill>
                  <a:srgbClr val="002060"/>
                </a:solidFill>
              </a:rPr>
              <a:t>имним </a:t>
            </a:r>
            <a:r>
              <a:rPr lang="ru-RU" dirty="0" smtClean="0">
                <a:solidFill>
                  <a:srgbClr val="002060"/>
                </a:solidFill>
              </a:rPr>
              <a:t>видам спорта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465313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 учитель МБОУ «Великомихайловская СОШ»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Змеева Татьяна Ивановна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3754760" cy="94096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Обучение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88640"/>
            <a:ext cx="48965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action="ppaction://hlinkpres?slideindex=1&amp;slidetitle="/>
              </a:rPr>
              <a:t>Поле чудес </a:t>
            </a:r>
            <a:endParaRPr lang="ru-RU" sz="7200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Picture 9" descr="http://www.ljplus.ru/img4/d/e/demorya/zaik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80528" y="3593638"/>
            <a:ext cx="2448272" cy="326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http://www.ajournaliv.ru/wp-content/uploads/2011/03/leo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6537" y="4014082"/>
            <a:ext cx="2089919" cy="261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411760" y="4005064"/>
            <a:ext cx="3754760" cy="94096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Закрепление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79512" y="332656"/>
            <a:ext cx="3754760" cy="94096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Повторение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1412776"/>
            <a:ext cx="4328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5" action="ppaction://hlinksldjump"/>
              </a:rPr>
              <a:t>Мультфильм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06848" y="2276872"/>
            <a:ext cx="7537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6" action="ppaction://hlinkpres?slideindex=1&amp;slidetitle="/>
              </a:rPr>
              <a:t>Зимние олимпийские игры</a:t>
            </a:r>
            <a:endParaRPr lang="ru-RU" sz="54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48264" y="4941168"/>
            <a:ext cx="465095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7" action="ppaction://hlinkfile"/>
              </a:rPr>
              <a:t>Физкультура</a:t>
            </a:r>
          </a:p>
          <a:p>
            <a:pPr algn="ctr"/>
            <a:r>
              <a:rPr lang="ru-RU" sz="54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7" action="ppaction://hlinkfile"/>
              </a:rPr>
              <a:t>+ Математика</a:t>
            </a:r>
            <a:endParaRPr lang="ru-RU" sz="54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shezhnye_dorozhki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455738" y="1600200"/>
            <a:ext cx="6232525" cy="47085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5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327739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Решите уравнение. Выбрав правильный ответ, заполните таблицу. Зашифрованное слово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зимний олимпийский вид спорта, сочетающий лыжную гонку со стрельбой из винтовки.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1520" y="2348880"/>
            <a:ext cx="755527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 smtClean="0">
                <a:solidFill>
                  <a:srgbClr val="002060"/>
                </a:solidFill>
              </a:rPr>
              <a:t>1.-3х = 18,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= __________                       5.6х + 7 = 4х + 11,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= __________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А. 6;  М. -60; Б. -6.                                     А. 3;  Л. 2;  С. 0,3.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2. 10х = -7,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= __________                           6. 2 –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= 5х + 2,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= __________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О. 7;  Б. -7; И. -7/10 .                                          З. 1;  Е. -1;  О. 0.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3. 5х - 1 = 14,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= __________                     7. 9(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+ 1) = 7,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= __________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Ф.7;  А. 3;  Ю. 8.                                       Р. 3;  О. -3;  Н. –2/9 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4.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+ 9 = 4,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r>
              <a:rPr lang="ru-RU" b="1" dirty="0" smtClean="0">
                <a:solidFill>
                  <a:srgbClr val="002060"/>
                </a:solidFill>
              </a:rPr>
              <a:t> = __________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Н. 2;  П. -2;  Т. -5.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755576" y="5301208"/>
          <a:ext cx="7848871" cy="1008112"/>
        </p:xfrm>
        <a:graphic>
          <a:graphicData uri="http://schemas.openxmlformats.org/drawingml/2006/table">
            <a:tbl>
              <a:tblPr/>
              <a:tblGrid>
                <a:gridCol w="1121033"/>
                <a:gridCol w="1121033"/>
                <a:gridCol w="1121033"/>
                <a:gridCol w="1121033"/>
                <a:gridCol w="1121033"/>
                <a:gridCol w="1121853"/>
                <a:gridCol w="1121853"/>
              </a:tblGrid>
              <a:tr h="504056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- 6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7/10-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- 5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2/9-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3825" cy="285750"/>
          </a:xfrm>
          <a:prstGeom prst="rect">
            <a:avLst/>
          </a:prstGeom>
          <a:noFill/>
        </p:spPr>
      </p:pic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235</Words>
  <Application>Microsoft Office PowerPoint</Application>
  <PresentationFormat>Экран (4:3)</PresentationFormat>
  <Paragraphs>27</Paragraphs>
  <Slides>4</Slides>
  <Notes>0</Notes>
  <HiddenSlides>1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Информационные технологии как средство повышения  мотивации к зимним видам спорта</vt:lpstr>
      <vt:lpstr>Обучение 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технологии как средство повышения  мотивации к цимним видам спорта</dc:title>
  <dc:creator>User</dc:creator>
  <cp:lastModifiedBy>User</cp:lastModifiedBy>
  <cp:revision>10</cp:revision>
  <dcterms:created xsi:type="dcterms:W3CDTF">2017-02-27T20:47:28Z</dcterms:created>
  <dcterms:modified xsi:type="dcterms:W3CDTF">2017-02-28T06:48:46Z</dcterms:modified>
</cp:coreProperties>
</file>