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74" d="100"/>
          <a:sy n="74" d="100"/>
        </p:scale>
        <p:origin x="5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B90BD-BF81-4A7A-8E2D-A61E40347C86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F1FFE-2AA0-4734-9395-2D54A4FC0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138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B90BD-BF81-4A7A-8E2D-A61E40347C86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F1FFE-2AA0-4734-9395-2D54A4FC0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642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B90BD-BF81-4A7A-8E2D-A61E40347C86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F1FFE-2AA0-4734-9395-2D54A4FC0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310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B90BD-BF81-4A7A-8E2D-A61E40347C86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F1FFE-2AA0-4734-9395-2D54A4FC0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408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B90BD-BF81-4A7A-8E2D-A61E40347C86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F1FFE-2AA0-4734-9395-2D54A4FC0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136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B90BD-BF81-4A7A-8E2D-A61E40347C86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F1FFE-2AA0-4734-9395-2D54A4FC0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755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B90BD-BF81-4A7A-8E2D-A61E40347C86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F1FFE-2AA0-4734-9395-2D54A4FC0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390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B90BD-BF81-4A7A-8E2D-A61E40347C86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F1FFE-2AA0-4734-9395-2D54A4FC0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233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B90BD-BF81-4A7A-8E2D-A61E40347C86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F1FFE-2AA0-4734-9395-2D54A4FC0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282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B90BD-BF81-4A7A-8E2D-A61E40347C86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F1FFE-2AA0-4734-9395-2D54A4FC0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207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B90BD-BF81-4A7A-8E2D-A61E40347C86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F1FFE-2AA0-4734-9395-2D54A4FC0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9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B90BD-BF81-4A7A-8E2D-A61E40347C86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F1FFE-2AA0-4734-9395-2D54A4FC04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03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/>
              <a:t>Цель: </a:t>
            </a:r>
          </a:p>
          <a:p>
            <a:pPr>
              <a:buNone/>
            </a:pPr>
            <a:r>
              <a:rPr lang="ru-RU" sz="4800" dirty="0"/>
              <a:t>  Рассказать о человеке, который внес достойный вклад в образование Российской Федерации.</a:t>
            </a:r>
          </a:p>
        </p:txBody>
      </p:sp>
    </p:spTree>
    <p:extLst>
      <p:ext uri="{BB962C8B-B14F-4D97-AF65-F5344CB8AC3E}">
        <p14:creationId xmlns:p14="http://schemas.microsoft.com/office/powerpoint/2010/main" val="308572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35560" y="548681"/>
            <a:ext cx="80648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atin typeface="Arial" pitchFamily="34" charset="0"/>
                <a:cs typeface="Arial" pitchFamily="34" charset="0"/>
              </a:rPr>
              <a:t>УЧИТЕЛЬ! </a:t>
            </a:r>
          </a:p>
          <a:p>
            <a:pPr algn="ctr"/>
            <a:r>
              <a:rPr lang="ru-RU" sz="4800" b="1" dirty="0">
                <a:latin typeface="Arial" pitchFamily="34" charset="0"/>
                <a:cs typeface="Arial" pitchFamily="34" charset="0"/>
              </a:rPr>
              <a:t/>
            </a:r>
            <a:br>
              <a:rPr lang="ru-RU" sz="4800" b="1" dirty="0">
                <a:latin typeface="Arial" pitchFamily="34" charset="0"/>
                <a:cs typeface="Arial" pitchFamily="34" charset="0"/>
              </a:rPr>
            </a:br>
            <a:r>
              <a:rPr lang="ru-RU" sz="4800" b="1" dirty="0">
                <a:latin typeface="Arial" pitchFamily="34" charset="0"/>
                <a:cs typeface="Arial" pitchFamily="34" charset="0"/>
              </a:rPr>
              <a:t>СКОЛЬКО НАДО ЛЮБВИ И ОГНЯ, ЧТОБЫ СЛУШАЛИ, ЧТОБЫ ВЕРИЛИ, ЧТОБЫ ПОМНИЛИ ЛЮДИ ТЕБЯ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84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1584" y="692696"/>
            <a:ext cx="7776864" cy="107414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/>
          </a:p>
          <a:p>
            <a:r>
              <a:rPr lang="ru-RU" sz="4800" b="1" dirty="0">
                <a:latin typeface="Arial" pitchFamily="34" charset="0"/>
                <a:cs typeface="Arial" pitchFamily="34" charset="0"/>
              </a:rPr>
              <a:t>ЭТИ СЛОВА О ЛЮДЯХ, КОТОРЫЕ ОТДАЮТ СВОЮ ЛЮБОВЬ, ВНИМАНИЕ, ЗАБОТУ, ЗНАНИЯ И ВСЕЛЯЮТ УВЕРЕННОСТЬ В БУДУЩЕЕ.</a:t>
            </a:r>
          </a:p>
          <a:p>
            <a:endParaRPr lang="ru-RU" sz="4800" b="1" dirty="0">
              <a:latin typeface="Arial" pitchFamily="34" charset="0"/>
              <a:cs typeface="Arial" pitchFamily="34" charset="0"/>
            </a:endParaRPr>
          </a:p>
          <a:p>
            <a:endParaRPr lang="ru-RU" sz="4800" b="1" dirty="0">
              <a:latin typeface="Arial" pitchFamily="34" charset="0"/>
              <a:cs typeface="Arial" pitchFamily="34" charset="0"/>
            </a:endParaRPr>
          </a:p>
          <a:p>
            <a:endParaRPr lang="ru-RU" sz="4800" b="1" dirty="0">
              <a:latin typeface="Arial" pitchFamily="34" charset="0"/>
              <a:cs typeface="Arial" pitchFamily="34" charset="0"/>
            </a:endParaRPr>
          </a:p>
          <a:p>
            <a:endParaRPr lang="ru-RU" sz="4800" b="1" dirty="0">
              <a:latin typeface="Arial" pitchFamily="34" charset="0"/>
              <a:cs typeface="Arial" pitchFamily="34" charset="0"/>
            </a:endParaRPr>
          </a:p>
          <a:p>
            <a:endParaRPr lang="ru-RU" sz="4800" b="1" dirty="0">
              <a:latin typeface="Arial" pitchFamily="34" charset="0"/>
              <a:cs typeface="Arial" pitchFamily="34" charset="0"/>
            </a:endParaRPr>
          </a:p>
          <a:p>
            <a:endParaRPr lang="ru-RU" sz="4800" b="1" dirty="0">
              <a:latin typeface="Arial" pitchFamily="34" charset="0"/>
              <a:cs typeface="Arial" pitchFamily="34" charset="0"/>
            </a:endParaRPr>
          </a:p>
          <a:p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14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1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БАЛДУЕВА ЛЮДМИЛА ТИМОФЕЕВНА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4997152"/>
          </a:xfrm>
        </p:spPr>
        <p:txBody>
          <a:bodyPr>
            <a:noAutofit/>
          </a:bodyPr>
          <a:lstStyle/>
          <a:p>
            <a:r>
              <a:rPr lang="ru-RU" dirty="0" smtClean="0"/>
              <a:t>Это тот человек, о котором я хочу сегодня рассказать – это моя бабушка.</a:t>
            </a:r>
          </a:p>
          <a:p>
            <a:r>
              <a:rPr lang="ru-RU" dirty="0" smtClean="0"/>
              <a:t>После окончания Абаканского государственного педагогического института она 40 лет проработала учителем русского языка и литературы сначала в сельскохозяйственном техникуме, а затем в колледже Хакасского государственного университета им. Н.Ф.Катанова.</a:t>
            </a:r>
          </a:p>
          <a:p>
            <a:pPr>
              <a:buNone/>
            </a:pPr>
            <a:r>
              <a:rPr lang="ru-RU" sz="3600" b="1" dirty="0"/>
              <a:t>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42545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1\Desktop\фото для презентации\IMG_20170918_09482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1584" y="548680"/>
            <a:ext cx="684076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0478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1\Desktop\фото для презентации\IMG_20170918_09572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3633" y="620688"/>
            <a:ext cx="6624735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5609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89</Words>
  <Application>Microsoft Office PowerPoint</Application>
  <PresentationFormat>Широкоэкранный</PresentationFormat>
  <Paragraphs>15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БАЛДУЕВА ЛЮДМИЛА ТИМОФЕЕВНА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БОГАТСТВО, ОТДАННОЕ ЛЮДЯМ.  Выполнил ученик 3 класса «Б» школы № 460 Пушкинского района  г. Санкт-Петербурга                                            Михайлов Кирилл </dc:title>
  <dc:creator>Кабинет 8</dc:creator>
  <cp:lastModifiedBy>Кабинет 8</cp:lastModifiedBy>
  <cp:revision>2</cp:revision>
  <dcterms:created xsi:type="dcterms:W3CDTF">2017-12-28T10:15:11Z</dcterms:created>
  <dcterms:modified xsi:type="dcterms:W3CDTF">2017-12-28T10:18:14Z</dcterms:modified>
</cp:coreProperties>
</file>