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B76B40-75D7-4EDC-8000-25FCA784EF5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333F213-B421-4FD9-A72C-39F472437B78}">
      <dgm:prSet/>
      <dgm:spPr/>
      <dgm:t>
        <a:bodyPr/>
        <a:lstStyle/>
        <a:p>
          <a:pPr rtl="0"/>
          <a:r>
            <a:rPr lang="ru-RU" dirty="0" smtClean="0"/>
            <a:t>Спасибо за внимание!</a:t>
          </a:r>
          <a:endParaRPr lang="ru-RU" dirty="0"/>
        </a:p>
      </dgm:t>
    </dgm:pt>
    <dgm:pt modelId="{440209F4-FF3D-4B2B-8AC7-80D4EE235F54}" type="parTrans" cxnId="{278FF5F2-2F00-4CFB-85DB-592C41DBCD4E}">
      <dgm:prSet/>
      <dgm:spPr/>
      <dgm:t>
        <a:bodyPr/>
        <a:lstStyle/>
        <a:p>
          <a:endParaRPr lang="ru-RU"/>
        </a:p>
      </dgm:t>
    </dgm:pt>
    <dgm:pt modelId="{7FDDDEB0-EF7F-46F5-B46D-2D0028347194}" type="sibTrans" cxnId="{278FF5F2-2F00-4CFB-85DB-592C41DBCD4E}">
      <dgm:prSet/>
      <dgm:spPr/>
      <dgm:t>
        <a:bodyPr/>
        <a:lstStyle/>
        <a:p>
          <a:endParaRPr lang="ru-RU"/>
        </a:p>
      </dgm:t>
    </dgm:pt>
    <dgm:pt modelId="{518850D3-3678-4514-9A04-A163728C27E9}" type="pres">
      <dgm:prSet presAssocID="{04B76B40-75D7-4EDC-8000-25FCA784EF5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A3061C-BB1D-4B87-A826-301412748E63}" type="pres">
      <dgm:prSet presAssocID="{E333F213-B421-4FD9-A72C-39F472437B78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8FF5F2-2F00-4CFB-85DB-592C41DBCD4E}" srcId="{04B76B40-75D7-4EDC-8000-25FCA784EF52}" destId="{E333F213-B421-4FD9-A72C-39F472437B78}" srcOrd="0" destOrd="0" parTransId="{440209F4-FF3D-4B2B-8AC7-80D4EE235F54}" sibTransId="{7FDDDEB0-EF7F-46F5-B46D-2D0028347194}"/>
    <dgm:cxn modelId="{F2FB7133-6B33-4751-A8ED-B9379E15455F}" type="presOf" srcId="{E333F213-B421-4FD9-A72C-39F472437B78}" destId="{43A3061C-BB1D-4B87-A826-301412748E63}" srcOrd="0" destOrd="0" presId="urn:microsoft.com/office/officeart/2005/8/layout/cycle2"/>
    <dgm:cxn modelId="{E3D2684C-A7F3-42E0-9EBB-C98882E65A2E}" type="presOf" srcId="{04B76B40-75D7-4EDC-8000-25FCA784EF52}" destId="{518850D3-3678-4514-9A04-A163728C27E9}" srcOrd="0" destOrd="0" presId="urn:microsoft.com/office/officeart/2005/8/layout/cycle2"/>
    <dgm:cxn modelId="{84700479-B994-4984-949F-504EEF813279}" type="presParOf" srcId="{518850D3-3678-4514-9A04-A163728C27E9}" destId="{43A3061C-BB1D-4B87-A826-301412748E6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3061C-BB1D-4B87-A826-301412748E63}">
      <dsp:nvSpPr>
        <dsp:cNvPr id="0" name=""/>
        <dsp:cNvSpPr/>
      </dsp:nvSpPr>
      <dsp:spPr>
        <a:xfrm>
          <a:off x="1852463" y="645"/>
          <a:ext cx="4524672" cy="45246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200" kern="1200" dirty="0" smtClean="0"/>
            <a:t>Спасибо за внимание!</a:t>
          </a:r>
          <a:endParaRPr lang="ru-RU" sz="5200" kern="1200" dirty="0"/>
        </a:p>
      </dsp:txBody>
      <dsp:txXfrm>
        <a:off x="2515086" y="663268"/>
        <a:ext cx="3199426" cy="31994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7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56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6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02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66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37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477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84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941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14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839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4D561-E847-4412-BA75-F71BE5253253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E6D69-D059-4E61-AAB1-3B1E89AA1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4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Desktop\фото для презентации\IMG_20170918_0953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5788" y="1201341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6354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1\Desktop\фото для презентации\IMG_20170711_1252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1744" y="332656"/>
            <a:ext cx="496855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53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Энциклопедия </a:t>
            </a:r>
            <a:r>
              <a:rPr lang="ru-RU" dirty="0"/>
              <a:t>Р</a:t>
            </a:r>
            <a:r>
              <a:rPr lang="ru-RU" dirty="0" smtClean="0"/>
              <a:t>еспублики Хакасия, т. 1, т. 2</a:t>
            </a:r>
          </a:p>
          <a:p>
            <a:pPr algn="just"/>
            <a:r>
              <a:rPr lang="ru-RU" dirty="0" smtClean="0"/>
              <a:t>Официальный сайт ХГУ им. Н.Ф. Катанова, г. Абакан.</a:t>
            </a:r>
          </a:p>
          <a:p>
            <a:pPr algn="just"/>
            <a:r>
              <a:rPr lang="ru-RU" dirty="0" smtClean="0"/>
              <a:t>Официальный сайт Всероссийской научной конференции «Юность, наука, культура», г. Обнинск.</a:t>
            </a:r>
          </a:p>
          <a:p>
            <a:pPr algn="just"/>
            <a:r>
              <a:rPr lang="ru-RU" dirty="0" smtClean="0"/>
              <a:t>Подлинные документы из семейного архива.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930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637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536" y="476672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20 лет Людмила Тимофеевна возглавляла научную работу в университете: была директором научного центра Сельскохозяйственного института, заместителем директора по научной работе Сельскохозяйственного колледжа.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5205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5520" y="404664"/>
            <a:ext cx="8136904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3200" dirty="0"/>
              <a:t>Под ее руководством проходили научные конференции Всероссийского уровня.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/>
              <a:t>Людмила Тимофеевна была ответственным</a:t>
            </a:r>
          </a:p>
          <a:p>
            <a:pPr algn="just"/>
            <a:r>
              <a:rPr lang="ru-RU" sz="3200" dirty="0"/>
              <a:t>редактором трех научных сборников статей по итогам конференций. 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/>
              <a:t>Она внесла вклад в создание энциклопедии</a:t>
            </a:r>
          </a:p>
          <a:p>
            <a:pPr algn="just"/>
            <a:r>
              <a:rPr lang="ru-RU" sz="3200" dirty="0"/>
              <a:t>Республики Хакасия, написав  статьи об</a:t>
            </a:r>
          </a:p>
          <a:p>
            <a:pPr algn="just"/>
            <a:r>
              <a:rPr lang="ru-RU" sz="3200" dirty="0"/>
              <a:t>учебном заведении и ее директоре.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/>
              <a:t>Людмила Тимофеевна принимала активное</a:t>
            </a:r>
          </a:p>
          <a:p>
            <a:pPr algn="just"/>
            <a:r>
              <a:rPr lang="ru-RU" sz="3200" dirty="0"/>
              <a:t>участие при создании музея истории</a:t>
            </a:r>
          </a:p>
          <a:p>
            <a:pPr algn="just"/>
            <a:r>
              <a:rPr lang="ru-RU" sz="3200" dirty="0"/>
              <a:t>Сельскохозяйственного колледжа ХГУ им. Н.Ф. Катанова.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28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6" descr="https://vivaldi.nlr.ru/bv000010757/cover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372918" y="1600201"/>
            <a:ext cx="344616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8211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Ее студенты были лучшими на Всероссийских конференциях.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600" dirty="0">
                <a:latin typeface="+mj-lt"/>
              </a:rPr>
              <a:t>Научные статьи студентов, руководителем которых была Людмила Тимофеевна, напечатаны в сборниках Малой академии Наук России, г. Обнинск</a:t>
            </a:r>
            <a:r>
              <a:rPr lang="ru-RU" sz="3600" dirty="0"/>
              <a:t> (первый </a:t>
            </a:r>
            <a:r>
              <a:rPr lang="ru-RU" sz="3600" dirty="0" err="1"/>
              <a:t>наукоград</a:t>
            </a:r>
            <a:r>
              <a:rPr lang="ru-RU" sz="3600" dirty="0"/>
              <a:t> России).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2029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фото для презентации\IMG_20170918_0951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9" y="188640"/>
            <a:ext cx="417646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1\Desktop\фото для презентации\IMG_20170918_09515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5960" y="2996952"/>
            <a:ext cx="45365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26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>На конференции «ЮНОСТЬ, НАУКА, КУЛЬТУРА – 2009 г.»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педагогам вручались медали </a:t>
            </a:r>
            <a:br>
              <a:rPr lang="ru-RU" sz="4000" dirty="0"/>
            </a:br>
            <a:r>
              <a:rPr lang="ru-RU" sz="4000" dirty="0"/>
              <a:t>"За вклад в развитие образования России". </a:t>
            </a:r>
            <a:br>
              <a:rPr lang="ru-RU" sz="4000" dirty="0"/>
            </a:br>
            <a:r>
              <a:rPr lang="ru-RU" sz="4000" dirty="0"/>
              <a:t>Такой медалью награждена и </a:t>
            </a:r>
            <a:r>
              <a:rPr lang="ru-RU" sz="4000" b="1" dirty="0" err="1"/>
              <a:t>Балдуева</a:t>
            </a:r>
            <a:r>
              <a:rPr lang="ru-RU" sz="4000" b="1" dirty="0"/>
              <a:t> Людмила Тимофеевна</a:t>
            </a:r>
            <a:r>
              <a:rPr lang="ru-RU" sz="4000" dirty="0"/>
              <a:t> 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840416" y="6080445"/>
            <a:ext cx="37038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41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383338" y="188914"/>
            <a:ext cx="3960812" cy="2376487"/>
          </a:xfrm>
        </p:spPr>
        <p:txBody>
          <a:bodyPr>
            <a:noAutofit/>
          </a:bodyPr>
          <a:lstStyle/>
          <a:p>
            <a:r>
              <a:rPr lang="ru-RU" sz="2800" i="1" dirty="0"/>
              <a:t>За участие студентов в научно-практических конференциях России, колледж вошел в 100 лучших учебных заведений страны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 cstate="print">
            <a:lum bright="18000" contrast="16000"/>
          </a:blip>
          <a:srcRect/>
          <a:stretch>
            <a:fillRect/>
          </a:stretch>
        </p:blipFill>
        <p:spPr bwMode="auto">
          <a:xfrm>
            <a:off x="1524000" y="1"/>
            <a:ext cx="45720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3" cstate="print">
            <a:lum bright="40000" contrast="52000"/>
          </a:blip>
          <a:srcRect/>
          <a:stretch>
            <a:fillRect/>
          </a:stretch>
        </p:blipFill>
        <p:spPr bwMode="auto">
          <a:xfrm>
            <a:off x="6167438" y="2708275"/>
            <a:ext cx="4500562" cy="383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IMG_0103"/>
          <p:cNvPicPr>
            <a:picLocks noChangeAspect="1" noChangeArrowheads="1"/>
          </p:cNvPicPr>
          <p:nvPr/>
        </p:nvPicPr>
        <p:blipFill>
          <a:blip r:embed="rId4" cstate="print">
            <a:lum bright="26000" contrast="32000"/>
          </a:blip>
          <a:srcRect/>
          <a:stretch>
            <a:fillRect/>
          </a:stretch>
        </p:blipFill>
        <p:spPr bwMode="auto">
          <a:xfrm>
            <a:off x="1524001" y="3382964"/>
            <a:ext cx="4500563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9" descr="IMG_01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16500" y="2708275"/>
            <a:ext cx="220503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5356634"/>
      </p:ext>
    </p:extLst>
  </p:cSld>
  <p:clrMapOvr>
    <a:masterClrMapping/>
  </p:clrMapOvr>
  <p:transition spd="slow" advClick="0"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Людмила Тимофеевна и сегодня работает в школе.</a:t>
            </a:r>
          </a:p>
          <a:p>
            <a:r>
              <a:rPr lang="ru-RU" sz="4000" dirty="0"/>
              <a:t>Я и моя сестренка Маргарита гордимся своей бабушкой.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8559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Ее студенты были лучшими на Всероссийских конференциях.</vt:lpstr>
      <vt:lpstr>Презентация PowerPoint</vt:lpstr>
      <vt:lpstr>            На конференции «ЮНОСТЬ, НАУКА, КУЛЬТУРА – 2009 г.» педагогам вручались медали  "За вклад в развитие образования России".  Такой медалью награждена и Балдуева Людмила Тимофеевна  </vt:lpstr>
      <vt:lpstr>За участие студентов в научно-практических конференциях России, колледж вошел в 100 лучших учебных заведений страны</vt:lpstr>
      <vt:lpstr>Презентация PowerPoint</vt:lpstr>
      <vt:lpstr>Презентация PowerPoint</vt:lpstr>
      <vt:lpstr>Использованные источники: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8</dc:creator>
  <cp:lastModifiedBy>Кабинет 8</cp:lastModifiedBy>
  <cp:revision>1</cp:revision>
  <dcterms:created xsi:type="dcterms:W3CDTF">2017-12-28T10:15:59Z</dcterms:created>
  <dcterms:modified xsi:type="dcterms:W3CDTF">2017-12-28T10:16:11Z</dcterms:modified>
</cp:coreProperties>
</file>