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59" r:id="rId4"/>
    <p:sldId id="261" r:id="rId5"/>
    <p:sldId id="262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44304-8D77-4B8B-9D7F-C675C2EAD077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EA2DA-5ECD-4479-BF0E-A1D19DBD4F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44304-8D77-4B8B-9D7F-C675C2EAD077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EA2DA-5ECD-4479-BF0E-A1D19DBD4F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44304-8D77-4B8B-9D7F-C675C2EAD077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EA2DA-5ECD-4479-BF0E-A1D19DBD4FA4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44304-8D77-4B8B-9D7F-C675C2EAD077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EA2DA-5ECD-4479-BF0E-A1D19DBD4FA4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44304-8D77-4B8B-9D7F-C675C2EAD077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EA2DA-5ECD-4479-BF0E-A1D19DBD4F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44304-8D77-4B8B-9D7F-C675C2EAD077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EA2DA-5ECD-4479-BF0E-A1D19DBD4FA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44304-8D77-4B8B-9D7F-C675C2EAD077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EA2DA-5ECD-4479-BF0E-A1D19DBD4F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44304-8D77-4B8B-9D7F-C675C2EAD077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EA2DA-5ECD-4479-BF0E-A1D19DBD4F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44304-8D77-4B8B-9D7F-C675C2EAD077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EA2DA-5ECD-4479-BF0E-A1D19DBD4F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44304-8D77-4B8B-9D7F-C675C2EAD077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EA2DA-5ECD-4479-BF0E-A1D19DBD4FA4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44304-8D77-4B8B-9D7F-C675C2EAD077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EA2DA-5ECD-4479-BF0E-A1D19DBD4FA4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45144304-8D77-4B8B-9D7F-C675C2EAD077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9E6EA2DA-5ECD-4479-BF0E-A1D19DBD4FA4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262088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Развлечение в старшей группе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«Здравствуй, Зимушка – Зима!»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581127"/>
            <a:ext cx="6400800" cy="1368153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Воспитатель МАДОУ №1 «Петушок» </a:t>
            </a:r>
            <a:r>
              <a:rPr lang="ru-RU" dirty="0" err="1" smtClean="0">
                <a:solidFill>
                  <a:schemeClr val="tx1"/>
                </a:solidFill>
              </a:rPr>
              <a:t>г.Нестерова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err="1" smtClean="0">
                <a:solidFill>
                  <a:schemeClr val="tx1"/>
                </a:solidFill>
              </a:rPr>
              <a:t>Ушкалова</a:t>
            </a:r>
            <a:r>
              <a:rPr lang="ru-RU" dirty="0" smtClean="0">
                <a:solidFill>
                  <a:schemeClr val="tx1"/>
                </a:solidFill>
              </a:rPr>
              <a:t> Наталья Николаевна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97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2010552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Зима – это самое любимое время года для многих ребят, ведь она готовит столько забав и развлечений. Зима этого года пришла с белым снегом и морозом, зимними развлечениями и забавами. </a:t>
            </a:r>
            <a:b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Дети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удовольствием раскрашивали красками своих снеговиков.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3686" y="2679700"/>
            <a:ext cx="2067877" cy="34464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2436" y="2679700"/>
            <a:ext cx="2067877" cy="34464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6922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Играли в подвижные игры:    «Два Мороза», «Снежный  ком».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3686" y="2679700"/>
            <a:ext cx="2067877" cy="34464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2436" y="2679700"/>
            <a:ext cx="2067877" cy="34464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13746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Ходили к елочке -  красавице и украшали ее снежинками и мишурой.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2348880"/>
            <a:ext cx="2504483" cy="3446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Объект 3"/>
          <p:cNvPicPr>
            <a:picLocks noGrp="1" noChangeAspect="1"/>
          </p:cNvPicPr>
          <p:nvPr>
            <p:ph sz="quarter" idx="1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6136" y="2348880"/>
            <a:ext cx="2067877" cy="34464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25474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</a:rPr>
              <a:t>Рассматривали  льдинку под микроскопом.</a:t>
            </a: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quarter" idx="1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2436" y="2679700"/>
            <a:ext cx="2067877" cy="34464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Объект 7"/>
          <p:cNvPicPr>
            <a:picLocks noGrp="1" noChangeAspect="1"/>
          </p:cNvPicPr>
          <p:nvPr>
            <p:ph sz="quarter" idx="1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3686" y="2679700"/>
            <a:ext cx="2067877" cy="34464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89046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2370592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 время прогулки дети получили заряд бодрости, море радости и позитива.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Наше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развлечение внесло в жизнь детей атмосферу радости и заряд бодрости.</a:t>
            </a: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02898" y="2674938"/>
            <a:ext cx="5746142" cy="345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5341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25</TotalTime>
  <Words>104</Words>
  <Application>Microsoft Office PowerPoint</Application>
  <PresentationFormat>Экран (4:3)</PresentationFormat>
  <Paragraphs>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Волна</vt:lpstr>
      <vt:lpstr>Развлечение в старшей группе «Здравствуй, Зимушка – Зима!»</vt:lpstr>
      <vt:lpstr>Зима – это самое любимое время года для многих ребят, ведь она готовит столько забав и развлечений. Зима этого года пришла с белым снегом и морозом, зимними развлечениями и забавами.   Дети с удовольствием раскрашивали красками своих снеговиков.</vt:lpstr>
      <vt:lpstr>Играли в подвижные игры:    «Два Мороза», «Снежный  ком».</vt:lpstr>
      <vt:lpstr>Ходили к елочке -  красавице и украшали ее снежинками и мишурой.</vt:lpstr>
      <vt:lpstr>Рассматривали  льдинку под микроскопом.</vt:lpstr>
      <vt:lpstr>Во время прогулки дети получили заряд бодрости, море радости и позитива. Наше развлечение внесло в жизнь детей атмосферу радости и заряд бодрости.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Развлечение в старшей группе «Здравствуй, Зимушка – Зима!»</dc:title>
  <dc:creator>Наталья</dc:creator>
  <cp:lastModifiedBy>Наталья</cp:lastModifiedBy>
  <cp:revision>7</cp:revision>
  <dcterms:created xsi:type="dcterms:W3CDTF">2017-12-26T18:17:28Z</dcterms:created>
  <dcterms:modified xsi:type="dcterms:W3CDTF">2017-12-28T08:42:40Z</dcterms:modified>
</cp:coreProperties>
</file>