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09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97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00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062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238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31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5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70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7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43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87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6371A-6FE2-49A1-9DAD-3A3B1048CCD6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24C30-1C7B-40F8-B7F8-E83C23F14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42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92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17700" y="228600"/>
            <a:ext cx="83952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«Центр развития ребенка – детский сад № 189»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город Воронеж</a:t>
            </a:r>
            <a:endParaRPr lang="ru-RU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8516" y="1713171"/>
            <a:ext cx="1179361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БЛАГОТВОРИТЕЛЬНАЯ АКЦИЯ</a:t>
            </a: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«РУКАВИЧКА»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(декабрь 2017)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9185" y="4733910"/>
            <a:ext cx="6702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Выполнила: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Bookman Old Style" panose="02050604050505020204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оспитатель первой младшей группы №1</a:t>
            </a:r>
          </a:p>
          <a:p>
            <a:pPr algn="ctr"/>
            <a:r>
              <a:rPr lang="ru-RU" sz="2400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Мерзликина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Ольга Николаевна</a:t>
            </a: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478"/>
            <a:ext cx="3524672" cy="406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555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92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3150" y="2055283"/>
            <a:ext cx="101473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Приближается самый волшебный праздник – Новый год!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 кто как не дети ждет его больше всего, предвкушая подарки. Мы решили помочь тем деткам, которые, к сожалению, лишены родительской любви и заботы, почувствовать праздник! 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Благотворительная ярмарка " Рукавичка", организуется и проводится в Воронеже уже не первый год.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Наша группа № 1 участвует в этой акции второй год.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Мы собирали рукавички, шарфики, кофточки, игрушки сделанные своими руками.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 так же средства ухода за детьми раннего возраста (крема, шампуни, памперсы). 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0"/>
            <a:ext cx="8382000" cy="191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00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92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800" y="1"/>
            <a:ext cx="8382000" cy="1612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350" y="1752071"/>
            <a:ext cx="6089650" cy="45672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60549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92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400" y="15374"/>
            <a:ext cx="8382000" cy="1612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158" y="2096837"/>
            <a:ext cx="1202284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Огромное спасибо всем, кто откликнулся на нашу просьбу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и поучаствовал в </a:t>
            </a:r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этой </a:t>
            </a:r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акции</a:t>
            </a:r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Все собранные вещи и средства ухода переданы в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 Дом малютки на Ленинградской.</a:t>
            </a:r>
            <a:endParaRPr lang="ru-RU" sz="28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579" y="4012803"/>
            <a:ext cx="2279652" cy="26395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89352" y="3983397"/>
            <a:ext cx="2305048" cy="2669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793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163</Words>
  <Application>Microsoft Office PowerPoint</Application>
  <PresentationFormat>Широкоэкранный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2017-12-28T18:06:12Z</dcterms:created>
  <dcterms:modified xsi:type="dcterms:W3CDTF">2017-12-28T18:39:47Z</dcterms:modified>
</cp:coreProperties>
</file>