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75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63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41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3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75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276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289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53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878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63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80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59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25144"/>
          </a:xfrm>
        </p:spPr>
        <p:txBody>
          <a:bodyPr/>
          <a:lstStyle/>
          <a:p>
            <a:r>
              <a:rPr lang="ru-RU" i="1" dirty="0" smtClean="0"/>
              <a:t>Ребенок с синдромом дефицита внимания и </a:t>
            </a:r>
            <a:r>
              <a:rPr lang="ru-RU" i="1" dirty="0" err="1" smtClean="0"/>
              <a:t>гиперактивностью</a:t>
            </a:r>
            <a:r>
              <a:rPr lang="ru-RU" i="1" dirty="0" smtClean="0"/>
              <a:t> в школе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70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75942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 15% от всех детей имеют СДВГ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Пик проявления  - 6-7 лет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 14-15 годам гиперактивность сходит на нет, но нарастает дефицит внимания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В 2-3 раза чаще встречается у мальчиков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94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08012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Критерии медицинской диагностики: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4320480"/>
          </a:xfrm>
        </p:spPr>
        <p:txBody>
          <a:bodyPr>
            <a:normAutofit fontScale="92500"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Нарушение (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</a:rPr>
              <a:t>дефицит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внимания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беспечные ошибки, не слушает, часто теряет вещи, «отсутствует» на уроке, легко отвлекается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Гиперактивность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беспокойство, лишние движения, чрезмерная активность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Импульсивность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трудно сдерживаться, ждать, чрезмерно болтлив, часто прерывает и перебивает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69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72207"/>
          </a:xfrm>
        </p:spPr>
        <p:txBody>
          <a:bodyPr/>
          <a:lstStyle/>
          <a:p>
            <a:r>
              <a:rPr lang="ru-RU" i="1" dirty="0" smtClean="0"/>
              <a:t>Цикличность работы мозга у ребенка с СДВГ: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48880"/>
            <a:ext cx="6400800" cy="3816424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5-</a:t>
            </a:r>
            <a:r>
              <a:rPr lang="en-US" sz="4000" smtClean="0">
                <a:solidFill>
                  <a:schemeClr val="tx1"/>
                </a:solidFill>
              </a:rPr>
              <a:t>15</a:t>
            </a:r>
            <a:r>
              <a:rPr lang="ru-RU" sz="4000" smtClean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минут активной работы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теряет контроль над умственной активностью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chemeClr val="tx1"/>
                </a:solidFill>
              </a:rPr>
              <a:t>в течение 3-7 минут мозг накапливает энергию и силы для следующего рабочего цикла.</a:t>
            </a:r>
            <a:endParaRPr lang="ru-RU" sz="4000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i="1" dirty="0">
                <a:solidFill>
                  <a:schemeClr val="tx1"/>
                </a:solidFill>
              </a:rPr>
              <a:t>   Чем дольше ребенок работает, тем короче становятся продуктивные периоды и длительнее время отдыха, пока не наступает полное </a:t>
            </a:r>
            <a:r>
              <a:rPr lang="ru-RU" i="1" dirty="0" smtClean="0">
                <a:solidFill>
                  <a:schemeClr val="tx1"/>
                </a:solidFill>
              </a:rPr>
              <a:t>истощение 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1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/>
          <a:lstStyle/>
          <a:p>
            <a:r>
              <a:rPr lang="ru-RU" i="1" dirty="0" smtClean="0"/>
              <a:t>Рекомендации педагогам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84784"/>
            <a:ext cx="7632848" cy="468052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Развиваем произвольность.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Учим планированию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Организуем деятельность и игры по правилам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Трудные задания оставляем на </a:t>
            </a:r>
            <a:r>
              <a:rPr lang="ru-RU" sz="2800" smtClean="0">
                <a:solidFill>
                  <a:schemeClr val="tx1"/>
                </a:solidFill>
              </a:rPr>
              <a:t>конец </a:t>
            </a:r>
            <a:r>
              <a:rPr lang="ru-RU" sz="2800" smtClean="0">
                <a:solidFill>
                  <a:schemeClr val="tx1"/>
                </a:solidFill>
              </a:rPr>
              <a:t>занятия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Обеспечиваем зрительные стимулы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Перерывы, физминутки!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Избегаем переутомления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Поощряем занятия, требующие концентрации внимания, но не перегружаем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Создаем комфортную психологическую обстановку, замечаем успехи.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solidFill>
                  <a:schemeClr val="tx1"/>
                </a:solidFill>
              </a:rPr>
              <a:t>Вовлекаем в спокойные спортивные занятия</a:t>
            </a:r>
          </a:p>
          <a:p>
            <a:pPr marL="514350" indent="-514350" algn="just">
              <a:buFont typeface="+mj-lt"/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3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200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Ребенок с синдромом дефицита внимания и гиперактивностью в школе</vt:lpstr>
      <vt:lpstr>Презентация PowerPoint</vt:lpstr>
      <vt:lpstr>Критерии медицинской диагностики:  </vt:lpstr>
      <vt:lpstr>Цикличность работы мозга у ребенка с СДВГ:</vt:lpstr>
      <vt:lpstr>Рекомендации педагогам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Ребенок с синдромом дефицита внимания и гиперактивностью в школе</dc:title>
  <dc:creator>Селиванова Елена Викторовна</dc:creator>
  <cp:lastModifiedBy>Селиванова Елена Викторовна</cp:lastModifiedBy>
  <cp:revision>13</cp:revision>
  <dcterms:created xsi:type="dcterms:W3CDTF">2016-09-28T03:30:18Z</dcterms:created>
  <dcterms:modified xsi:type="dcterms:W3CDTF">2017-12-20T04:52:20Z</dcterms:modified>
</cp:coreProperties>
</file>