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1" r:id="rId4"/>
    <p:sldId id="260" r:id="rId5"/>
    <p:sldId id="258" r:id="rId6"/>
    <p:sldId id="262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41F6-77E3-4BF2-8249-746996F2F7B4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C8D9-D5F3-41C6-ABC1-F56AEBFEA2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41F6-77E3-4BF2-8249-746996F2F7B4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C8D9-D5F3-41C6-ABC1-F56AEBFEA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41F6-77E3-4BF2-8249-746996F2F7B4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C8D9-D5F3-41C6-ABC1-F56AEBFEA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41F6-77E3-4BF2-8249-746996F2F7B4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C8D9-D5F3-41C6-ABC1-F56AEBFEA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41F6-77E3-4BF2-8249-746996F2F7B4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8B7C8D9-D5F3-41C6-ABC1-F56AEBFEA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41F6-77E3-4BF2-8249-746996F2F7B4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C8D9-D5F3-41C6-ABC1-F56AEBFEA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41F6-77E3-4BF2-8249-746996F2F7B4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C8D9-D5F3-41C6-ABC1-F56AEBFEA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41F6-77E3-4BF2-8249-746996F2F7B4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C8D9-D5F3-41C6-ABC1-F56AEBFEA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41F6-77E3-4BF2-8249-746996F2F7B4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C8D9-D5F3-41C6-ABC1-F56AEBFEA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41F6-77E3-4BF2-8249-746996F2F7B4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C8D9-D5F3-41C6-ABC1-F56AEBFEA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C41F6-77E3-4BF2-8249-746996F2F7B4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7C8D9-D5F3-41C6-ABC1-F56AEBFEA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AC41F6-77E3-4BF2-8249-746996F2F7B4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B7C8D9-D5F3-41C6-ABC1-F56AEBFEA2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0"/>
            <a:ext cx="8229600" cy="1268760"/>
          </a:xfrm>
        </p:spPr>
        <p:txBody>
          <a:bodyPr/>
          <a:lstStyle/>
          <a:p>
            <a:r>
              <a:rPr lang="ru-RU" dirty="0" smtClean="0"/>
              <a:t>Традиции моей </a:t>
            </a:r>
            <a:r>
              <a:rPr lang="ru-RU" smtClean="0"/>
              <a:t>семьи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4725144"/>
            <a:ext cx="2736304" cy="21328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Презентацию выполнила </a:t>
            </a:r>
          </a:p>
          <a:p>
            <a:r>
              <a:rPr lang="ru-RU" sz="2000" dirty="0" smtClean="0"/>
              <a:t>Литвинова Татьяна </a:t>
            </a:r>
          </a:p>
          <a:p>
            <a:r>
              <a:rPr lang="ru-RU" sz="2000" dirty="0" smtClean="0"/>
              <a:t>Ученица 5 ,,В</a:t>
            </a:r>
            <a:r>
              <a:rPr lang="en-US" sz="2000" dirty="0" smtClean="0"/>
              <a:t>’’</a:t>
            </a:r>
            <a:endParaRPr lang="ru-RU" sz="2000" dirty="0"/>
          </a:p>
        </p:txBody>
      </p:sp>
      <p:pic>
        <p:nvPicPr>
          <p:cNvPr id="1026" name="Picture 2" descr="I:\Фотографии\Семья Литвиновых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700808"/>
            <a:ext cx="5472608" cy="473847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03648" y="0"/>
            <a:ext cx="6120680" cy="223224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 </a:t>
            </a:r>
            <a:r>
              <a:rPr lang="ru-RU" sz="1800" dirty="0" smtClean="0"/>
              <a:t>Наша семья очень любит путешествовать. Каждый год мы ездим и по России и за границу. Мы побывали в городах : Владимир, Суздаль, Городце, Ростов Великий, Сергиев Посад, Рязань, Муром, Санкт-Петербург, несколько раз были в Москве и в Геленджике. Путешествовали по городам Абхазии и Турции, были в Египте. </a:t>
            </a:r>
            <a:endParaRPr lang="ru-RU" sz="1800" dirty="0"/>
          </a:p>
        </p:txBody>
      </p:sp>
      <p:pic>
        <p:nvPicPr>
          <p:cNvPr id="2051" name="Picture 3" descr="I:\Фотографии\я\DSC002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132856"/>
            <a:ext cx="3402806" cy="4537075"/>
          </a:xfrm>
          <a:prstGeom prst="rect">
            <a:avLst/>
          </a:prstGeom>
          <a:noFill/>
        </p:spPr>
      </p:pic>
      <p:pic>
        <p:nvPicPr>
          <p:cNvPr id="2052" name="Picture 4" descr="I:\Фотографии\я\DSC072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07904" y="2060848"/>
            <a:ext cx="5148064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:\Фотографии\я\DSC080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3995936" cy="2996952"/>
          </a:xfrm>
          <a:prstGeom prst="rect">
            <a:avLst/>
          </a:prstGeom>
          <a:noFill/>
        </p:spPr>
      </p:pic>
      <p:pic>
        <p:nvPicPr>
          <p:cNvPr id="5123" name="Picture 3" descr="I:\Фотографии\я\DSC033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944" y="548680"/>
            <a:ext cx="4824536" cy="4032448"/>
          </a:xfrm>
          <a:prstGeom prst="rect">
            <a:avLst/>
          </a:prstGeom>
          <a:noFill/>
        </p:spPr>
      </p:pic>
      <p:pic>
        <p:nvPicPr>
          <p:cNvPr id="5124" name="Picture 4" descr="I:\Фотографии\я\DSC068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3429000"/>
            <a:ext cx="4283968" cy="314096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I:\Фотографии\Отдых на море\1 Турция, осень 2008\Турция кратко\DSC065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052736"/>
            <a:ext cx="5004048" cy="5013176"/>
          </a:xfrm>
          <a:prstGeom prst="rect">
            <a:avLst/>
          </a:prstGeom>
          <a:noFill/>
        </p:spPr>
      </p:pic>
      <p:pic>
        <p:nvPicPr>
          <p:cNvPr id="4099" name="Picture 3" descr="I:\Фотографии\Отдых на море\2 Абхазия, август 2011\Абхазия кратко\DSC013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0"/>
            <a:ext cx="4477005" cy="3518193"/>
          </a:xfrm>
          <a:prstGeom prst="rect">
            <a:avLst/>
          </a:prstGeom>
          <a:noFill/>
        </p:spPr>
      </p:pic>
      <p:pic>
        <p:nvPicPr>
          <p:cNvPr id="4102" name="Picture 6" descr="I:\Фотографии\Отдых на море\3 Египет, сентябрь 2012\Египет (кратко)\DSC057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3305316"/>
            <a:ext cx="4536504" cy="355268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5719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404665"/>
            <a:ext cx="8424936" cy="129614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 ещё мы всей семьёй  традиционно каждый год отдыхаем на природе: выезжаем с палатками на озера и реки нашей области или сплавляемся на </a:t>
            </a:r>
            <a:r>
              <a:rPr lang="ru-RU" sz="2000" dirty="0" err="1" smtClean="0"/>
              <a:t>рафтах</a:t>
            </a:r>
            <a:r>
              <a:rPr lang="ru-RU" sz="2000" dirty="0" smtClean="0"/>
              <a:t> по рекам </a:t>
            </a:r>
            <a:r>
              <a:rPr lang="ru-RU" sz="2000" dirty="0" err="1" smtClean="0"/>
              <a:t>Керженец</a:t>
            </a:r>
            <a:r>
              <a:rPr lang="ru-RU" sz="2000" dirty="0" smtClean="0"/>
              <a:t> и </a:t>
            </a:r>
            <a:r>
              <a:rPr lang="ru-RU" sz="2000" dirty="0" err="1" smtClean="0"/>
              <a:t>Лух</a:t>
            </a:r>
            <a:r>
              <a:rPr lang="ru-RU" sz="2000" dirty="0" smtClean="0"/>
              <a:t>.</a:t>
            </a:r>
          </a:p>
          <a:p>
            <a:endParaRPr lang="ru-RU" sz="2000" dirty="0"/>
          </a:p>
        </p:txBody>
      </p:sp>
      <p:pic>
        <p:nvPicPr>
          <p:cNvPr id="3074" name="Picture 2" descr="I:\Фотографии\Походы\Керженец 2011 -сплав на рафтах\Избранное\$SC062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708920"/>
            <a:ext cx="4644007" cy="3755501"/>
          </a:xfrm>
          <a:prstGeom prst="rect">
            <a:avLst/>
          </a:prstGeom>
          <a:noFill/>
        </p:spPr>
      </p:pic>
      <p:pic>
        <p:nvPicPr>
          <p:cNvPr id="3075" name="Picture 3" descr="I:\Фотографии\Походы\Керженец 2011 -сплав на рафтах\Избранное\DSC06242.JPG"/>
          <p:cNvPicPr>
            <a:picLocks noChangeAspect="1" noChangeArrowheads="1"/>
          </p:cNvPicPr>
          <p:nvPr/>
        </p:nvPicPr>
        <p:blipFill>
          <a:blip r:embed="rId3" cstate="screen">
            <a:lum bright="-20000"/>
          </a:blip>
          <a:srcRect/>
          <a:stretch>
            <a:fillRect/>
          </a:stretch>
        </p:blipFill>
        <p:spPr bwMode="auto">
          <a:xfrm>
            <a:off x="4716016" y="3753036"/>
            <a:ext cx="4139952" cy="3104964"/>
          </a:xfrm>
          <a:prstGeom prst="rect">
            <a:avLst/>
          </a:prstGeom>
          <a:noFill/>
        </p:spPr>
      </p:pic>
      <p:pic>
        <p:nvPicPr>
          <p:cNvPr id="3077" name="Picture 5" descr="I:\Фотографии\Походы\Лух 2012 - сплав на рафтах\Кратко\DSC041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1124744"/>
            <a:ext cx="4067944" cy="305095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:\Фотографии\я\DSC044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4464496" cy="2952328"/>
          </a:xfrm>
          <a:prstGeom prst="rect">
            <a:avLst/>
          </a:prstGeom>
          <a:noFill/>
        </p:spPr>
      </p:pic>
      <p:pic>
        <p:nvPicPr>
          <p:cNvPr id="6147" name="Picture 3" descr="I:\Фотографии\я\DSC044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404663"/>
            <a:ext cx="4536504" cy="3415327"/>
          </a:xfrm>
          <a:prstGeom prst="rect">
            <a:avLst/>
          </a:prstGeom>
          <a:noFill/>
        </p:spPr>
      </p:pic>
      <p:pic>
        <p:nvPicPr>
          <p:cNvPr id="6148" name="Picture 4" descr="I:\Фотографии\я\DSC0461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3789040"/>
            <a:ext cx="4427984" cy="2852936"/>
          </a:xfrm>
          <a:prstGeom prst="rect">
            <a:avLst/>
          </a:prstGeom>
          <a:noFill/>
        </p:spPr>
      </p:pic>
      <p:pic>
        <p:nvPicPr>
          <p:cNvPr id="6149" name="Picture 5" descr="I:\Фотографии\я\DSC0668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3140968"/>
            <a:ext cx="4464496" cy="350156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0"/>
            <a:ext cx="8136904" cy="17728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Отдых на даче тоже наша семейная традиция, здесь собирается вся наша семья : бабушки, дедушка, родители и дети </a:t>
            </a:r>
            <a:endParaRPr lang="ru-RU" sz="2000" dirty="0"/>
          </a:p>
        </p:txBody>
      </p:sp>
      <p:pic>
        <p:nvPicPr>
          <p:cNvPr id="7170" name="Picture 2" descr="I:\Фотографии\я\DSC009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3068960"/>
            <a:ext cx="4649754" cy="3487316"/>
          </a:xfrm>
          <a:prstGeom prst="rect">
            <a:avLst/>
          </a:prstGeom>
          <a:noFill/>
        </p:spPr>
      </p:pic>
      <p:pic>
        <p:nvPicPr>
          <p:cNvPr id="7172" name="Picture 4" descr="I:\Фотографии\я\DSC010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908720"/>
            <a:ext cx="4176464" cy="2880320"/>
          </a:xfrm>
          <a:prstGeom prst="rect">
            <a:avLst/>
          </a:prstGeom>
          <a:noFill/>
        </p:spPr>
      </p:pic>
      <p:pic>
        <p:nvPicPr>
          <p:cNvPr id="7173" name="Picture 5" descr="I:\Фотографии\я\DSC030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620688"/>
            <a:ext cx="4032448" cy="548342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900igr.net/datas/obg/Povedenie-i-zdorove/0034-034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564</TotalTime>
  <Words>125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Традиции моей семьи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Традиции моей семьи .</dc:title>
  <dc:creator>Home</dc:creator>
  <cp:lastModifiedBy>52к</cp:lastModifiedBy>
  <cp:revision>53</cp:revision>
  <dcterms:created xsi:type="dcterms:W3CDTF">2016-05-05T10:56:59Z</dcterms:created>
  <dcterms:modified xsi:type="dcterms:W3CDTF">2017-12-28T10:49:31Z</dcterms:modified>
</cp:coreProperties>
</file>