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DA9B2A-873C-494B-B840-12D9765DF14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C3CB27-5A60-4DB3-BAED-C9FCF57EF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DA9B2A-873C-494B-B840-12D9765DF14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C3CB27-5A60-4DB3-BAED-C9FCF57EF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DA9B2A-873C-494B-B840-12D9765DF14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C3CB27-5A60-4DB3-BAED-C9FCF57EF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DA9B2A-873C-494B-B840-12D9765DF14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C3CB27-5A60-4DB3-BAED-C9FCF57EF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DA9B2A-873C-494B-B840-12D9765DF14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C3CB27-5A60-4DB3-BAED-C9FCF57EF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DA9B2A-873C-494B-B840-12D9765DF14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C3CB27-5A60-4DB3-BAED-C9FCF57EF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DA9B2A-873C-494B-B840-12D9765DF14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C3CB27-5A60-4DB3-BAED-C9FCF57EF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DA9B2A-873C-494B-B840-12D9765DF14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C3CB27-5A60-4DB3-BAED-C9FCF57EF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DA9B2A-873C-494B-B840-12D9765DF14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C3CB27-5A60-4DB3-BAED-C9FCF57EF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DA9B2A-873C-494B-B840-12D9765DF14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C3CB27-5A60-4DB3-BAED-C9FCF57EF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DA9B2A-873C-494B-B840-12D9765DF14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C3CB27-5A60-4DB3-BAED-C9FCF57EFB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DDA9B2A-873C-494B-B840-12D9765DF14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6C3CB27-5A60-4DB3-BAED-C9FCF57EF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Травы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5 класс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Петрушка</a:t>
            </a:r>
            <a:endParaRPr lang="ru-RU" dirty="0"/>
          </a:p>
        </p:txBody>
      </p:sp>
      <p:pic>
        <p:nvPicPr>
          <p:cNvPr id="9218" name="Picture 2" descr="D:\Documents and Settings\I\Рабочий стол\прир 5 кл\петруш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785794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Documents and Settings\I\Рабочий стол\прир 5 кл\петрушка свойст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347799" cy="600076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Банан</a:t>
            </a:r>
            <a:endParaRPr lang="ru-RU" dirty="0"/>
          </a:p>
        </p:txBody>
      </p:sp>
      <p:pic>
        <p:nvPicPr>
          <p:cNvPr id="1026" name="Picture 2" descr="D:\Documents and Settings\I\Рабочий стол\прир 5 кл\бана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857232"/>
            <a:ext cx="5715000" cy="42926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 and Settings\I\Рабочий стол\прир 5 кл\банан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906598"/>
            <a:ext cx="7892630" cy="516560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ocuments and Settings\I\Рабочий стол\прир 5 кл\свойства банан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500042"/>
            <a:ext cx="5786458" cy="578645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Одуванчик</a:t>
            </a:r>
            <a:endParaRPr lang="ru-RU" dirty="0"/>
          </a:p>
        </p:txBody>
      </p:sp>
      <p:pic>
        <p:nvPicPr>
          <p:cNvPr id="1026" name="Picture 2" descr="D:\Documents and Settings\I\Рабочий стол\прир 5 кл\одува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928670"/>
            <a:ext cx="6000792" cy="437457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 and Settings\I\Рабочий стол\прир 5 кл\polza_oduvanchik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Подорожник</a:t>
            </a:r>
            <a:endParaRPr lang="ru-RU" dirty="0"/>
          </a:p>
        </p:txBody>
      </p:sp>
      <p:pic>
        <p:nvPicPr>
          <p:cNvPr id="3074" name="Picture 2" descr="D:\Documents and Settings\I\Рабочий стол\прир 5 кл\подорожн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928670"/>
            <a:ext cx="6167454" cy="4193869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Documents and Settings\I\Рабочий стол\прир 5 кл\подорожник свойст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Ромашка</a:t>
            </a:r>
            <a:endParaRPr lang="ru-RU" dirty="0"/>
          </a:p>
        </p:txBody>
      </p:sp>
      <p:pic>
        <p:nvPicPr>
          <p:cNvPr id="5122" name="Picture 2" descr="D:\Documents and Settings\I\Рабочий стол\прир 5 кл\ромаш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071546"/>
            <a:ext cx="6024578" cy="4202143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Documents and Settings\I\Рабочий стол\прир 5 кл\ромашка свойст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Укроп</a:t>
            </a:r>
            <a:endParaRPr lang="ru-RU" dirty="0"/>
          </a:p>
        </p:txBody>
      </p:sp>
      <p:pic>
        <p:nvPicPr>
          <p:cNvPr id="7170" name="Picture 2" descr="D:\Documents and Settings\I\Рабочий стол\прир 5 кл\укро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000108"/>
            <a:ext cx="6552803" cy="4291029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Documents and Settings\I\Рабочий стол\прир 5 кл\укроп свойст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63</TotalTime>
  <Words>9</Words>
  <Application>Microsoft Office PowerPoint</Application>
  <PresentationFormat>Экран (4:3)</PresentationFormat>
  <Paragraphs>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Травы</vt:lpstr>
      <vt:lpstr>Одуванчик</vt:lpstr>
      <vt:lpstr>Слайд 3</vt:lpstr>
      <vt:lpstr>Подорожник</vt:lpstr>
      <vt:lpstr>Слайд 5</vt:lpstr>
      <vt:lpstr>Ромашка</vt:lpstr>
      <vt:lpstr>Слайд 7</vt:lpstr>
      <vt:lpstr>Укроп</vt:lpstr>
      <vt:lpstr>Слайд 9</vt:lpstr>
      <vt:lpstr>Петрушка</vt:lpstr>
      <vt:lpstr>Слайд 11</vt:lpstr>
      <vt:lpstr>Банан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Травы</dc:title>
  <dc:creator>home</dc:creator>
  <cp:lastModifiedBy>home</cp:lastModifiedBy>
  <cp:revision>9</cp:revision>
  <dcterms:created xsi:type="dcterms:W3CDTF">2017-12-13T11:55:16Z</dcterms:created>
  <dcterms:modified xsi:type="dcterms:W3CDTF">2017-12-13T13:01:33Z</dcterms:modified>
</cp:coreProperties>
</file>