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088231"/>
          </a:xfrm>
        </p:spPr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FF0000"/>
                </a:solidFill>
                <a:latin typeface="Algerian" pitchFamily="82" charset="0"/>
              </a:rPr>
              <a:t>English words</a:t>
            </a:r>
            <a:endParaRPr lang="ru-RU" sz="72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Выполнила: ученица 4 «Б» </a:t>
            </a:r>
            <a:r>
              <a:rPr lang="ru-RU" dirty="0" err="1" smtClean="0">
                <a:solidFill>
                  <a:schemeClr val="tx1"/>
                </a:solidFill>
              </a:rPr>
              <a:t>кл</a:t>
            </a:r>
            <a:r>
              <a:rPr lang="ru-RU" dirty="0" smtClean="0">
                <a:solidFill>
                  <a:schemeClr val="tx1"/>
                </a:solidFill>
              </a:rPr>
              <a:t>.  МБОУ «</a:t>
            </a:r>
            <a:r>
              <a:rPr lang="ru-RU" dirty="0" err="1" smtClean="0">
                <a:solidFill>
                  <a:schemeClr val="tx1"/>
                </a:solidFill>
              </a:rPr>
              <a:t>Великомихайловская</a:t>
            </a:r>
            <a:r>
              <a:rPr lang="ru-RU" dirty="0" smtClean="0">
                <a:solidFill>
                  <a:schemeClr val="tx1"/>
                </a:solidFill>
              </a:rPr>
              <a:t> СОШ </a:t>
            </a:r>
            <a:r>
              <a:rPr lang="ru-RU" dirty="0" err="1" smtClean="0">
                <a:solidFill>
                  <a:schemeClr val="tx1"/>
                </a:solidFill>
              </a:rPr>
              <a:t>им.Г.Т.Ильченко</a:t>
            </a:r>
            <a:r>
              <a:rPr lang="ru-RU" dirty="0" smtClean="0">
                <a:solidFill>
                  <a:schemeClr val="tx1"/>
                </a:solidFill>
              </a:rPr>
              <a:t>»Семенова Л.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576063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Test yourself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5328592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Tomato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Cabbage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Pepper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Potato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Onion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Carrots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Beet </a:t>
            </a:r>
          </a:p>
          <a:p>
            <a:r>
              <a:rPr lang="en-US" sz="3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Cucumber</a:t>
            </a:r>
            <a:endParaRPr lang="ru-RU" sz="3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b="1" dirty="0"/>
          </a:p>
        </p:txBody>
      </p:sp>
      <p:pic>
        <p:nvPicPr>
          <p:cNvPr id="1026" name="Picture 2" descr="C:\Users\Ира\Desktop\ovoschi-i-frukty-kartinki-dlya-detey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412776"/>
            <a:ext cx="3672408" cy="359031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339752" y="5301208"/>
            <a:ext cx="504056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A t </a:t>
            </a:r>
            <a:r>
              <a:rPr lang="en-US" sz="6600" b="1" dirty="0" err="1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 o </a:t>
            </a:r>
            <a:r>
              <a:rPr lang="en-US" sz="6600" b="1" dirty="0" err="1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6600" b="1" dirty="0" smtClean="0">
                <a:latin typeface="Times New Roman" pitchFamily="18" charset="0"/>
                <a:cs typeface="Times New Roman" pitchFamily="18" charset="0"/>
              </a:rPr>
              <a:t> m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936103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224136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b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e g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agestars.ru/img-q5y5x5n4g40414m5a4p4c4i59484s2l4a4w5k4d4s2l406/Encyclopedic_Knowledge/Biology/Plants/Vegetables/Cabbages/savoy_cabba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268759"/>
            <a:ext cx="5040560" cy="406254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08111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08012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r p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C:\Users\Ира\Desktop\1410264730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340768"/>
            <a:ext cx="4975200" cy="37264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864095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229200"/>
            <a:ext cx="6400800" cy="1080120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 o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Ира\Desktop\1287048073_CAE0F0F2EEF4E5EBFC2030312030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5990415" cy="37444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080119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589240"/>
            <a:ext cx="6400800" cy="936104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 n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n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o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C:\Users\Ира\Desktop\1.jp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55622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936103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157192"/>
            <a:ext cx="6400800" cy="1368152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t 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a o s r </a:t>
            </a:r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r 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 descr="C:\Users\Ира\Desktop\hello_html_aaf8b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980728"/>
            <a:ext cx="5267424" cy="3950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008111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1152128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B  t  s e </a:t>
            </a:r>
            <a:r>
              <a:rPr lang="en-US" sz="66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C:\Users\Ира\Desktop\kogda-ubirat-sveklu-sroki-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1412776"/>
            <a:ext cx="4176464" cy="36515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04665"/>
            <a:ext cx="7772400" cy="1152127"/>
          </a:xfrm>
        </p:spPr>
        <p:txBody>
          <a:bodyPr/>
          <a:lstStyle/>
          <a:p>
            <a:r>
              <a:rPr lang="en-US" b="1" dirty="0" smtClean="0">
                <a:latin typeface="Agency FB" pitchFamily="34" charset="0"/>
              </a:rPr>
              <a:t>make the right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301208"/>
            <a:ext cx="6400800" cy="864096"/>
          </a:xfrm>
        </p:spPr>
        <p:txBody>
          <a:bodyPr>
            <a:noAutofit/>
          </a:bodyPr>
          <a:lstStyle/>
          <a:p>
            <a:r>
              <a:rPr lang="en-US" sz="6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 m u u e r b c</a:t>
            </a:r>
            <a:endParaRPr lang="ru-RU" sz="66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C:\Users\Ира\Desktop\mini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25" y="1619250"/>
            <a:ext cx="4857750" cy="3619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113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English words</vt:lpstr>
      <vt:lpstr>make the right word</vt:lpstr>
      <vt:lpstr>make the right word</vt:lpstr>
      <vt:lpstr>make the right word</vt:lpstr>
      <vt:lpstr>make the right word</vt:lpstr>
      <vt:lpstr>make the right word</vt:lpstr>
      <vt:lpstr>make the right word</vt:lpstr>
      <vt:lpstr>make the right word</vt:lpstr>
      <vt:lpstr>make the right word</vt:lpstr>
      <vt:lpstr>Test yourself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words</dc:title>
  <dc:creator>Ира</dc:creator>
  <cp:lastModifiedBy>Ира</cp:lastModifiedBy>
  <cp:revision>6</cp:revision>
  <dcterms:created xsi:type="dcterms:W3CDTF">2017-12-28T15:59:40Z</dcterms:created>
  <dcterms:modified xsi:type="dcterms:W3CDTF">2017-12-28T16:59:59Z</dcterms:modified>
</cp:coreProperties>
</file>