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du.vladimir-city.ru/SitePages/%D0%94%D0%BE%D0%BC%D0%B0%D1%88%D0%BD%D1%8F%D1%8F.aspx" TargetMode="External"/><Relationship Id="rId7" Type="http://schemas.openxmlformats.org/officeDocument/2006/relationships/hyperlink" Target="mailto:maus1971@yandex.r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ch19@edu.vladimir-city.ru" TargetMode="External"/><Relationship Id="rId5" Type="http://schemas.openxmlformats.org/officeDocument/2006/relationships/hyperlink" Target="https://yadi.sk/i/IifqjdGqqySu4" TargetMode="External"/><Relationship Id="rId4" Type="http://schemas.openxmlformats.org/officeDocument/2006/relationships/hyperlink" Target="https://yadi.sk/i/9UTsKe4zv6Ny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988840"/>
            <a:ext cx="7488832" cy="3104728"/>
          </a:xfrm>
        </p:spPr>
        <p:txBody>
          <a:bodyPr>
            <a:normAutofit/>
          </a:bodyPr>
          <a:lstStyle/>
          <a:p>
            <a:r>
              <a:rPr lang="ru-RU" dirty="0" smtClean="0"/>
              <a:t>МБОУ СОШ №19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941168"/>
            <a:ext cx="6400800" cy="1473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Картинки по запросу 19 школа владими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8146"/>
            <a:ext cx="7834875" cy="400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037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8857" y="3284984"/>
            <a:ext cx="4790306" cy="2935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4248"/>
            <a:ext cx="7920880" cy="4873752"/>
          </a:xfrm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b="1" dirty="0"/>
              <a:t>Муниципальное бюджетное общеобразовательное учреждение г. Владимира «Средняя общеобразовательная школа №19»</a:t>
            </a:r>
            <a:endParaRPr lang="ru-RU" dirty="0"/>
          </a:p>
          <a:p>
            <a:pPr fontAlgn="base"/>
            <a:r>
              <a:rPr lang="ru-RU" dirty="0"/>
              <a:t>1. </a:t>
            </a:r>
            <a:r>
              <a:rPr lang="ru-RU" b="1" dirty="0"/>
              <a:t>Дата создания</a:t>
            </a:r>
            <a:r>
              <a:rPr lang="ru-RU" dirty="0"/>
              <a:t> — 1954 год.</a:t>
            </a:r>
          </a:p>
          <a:p>
            <a:pPr fontAlgn="base"/>
            <a:r>
              <a:rPr lang="ru-RU" dirty="0"/>
              <a:t>2.</a:t>
            </a:r>
            <a:r>
              <a:rPr lang="ru-RU" b="1" dirty="0"/>
              <a:t> Учредителем бюджетного учреждения является </a:t>
            </a:r>
            <a:r>
              <a:rPr lang="ru-RU" dirty="0"/>
              <a:t>муниципальное образование город Владимир. Функции и полномочия учредителя осуществляет </a:t>
            </a:r>
            <a:r>
              <a:rPr lang="ru-RU" dirty="0">
                <a:hlinkClick r:id="rId3"/>
              </a:rPr>
              <a:t>Управление образования администрации </a:t>
            </a:r>
            <a:r>
              <a:rPr lang="ru-RU" dirty="0" err="1">
                <a:hlinkClick r:id="rId3"/>
              </a:rPr>
              <a:t>г.Владимира</a:t>
            </a:r>
            <a:r>
              <a:rPr lang="ru-RU" dirty="0">
                <a:hlinkClick r:id="rId3"/>
              </a:rPr>
              <a:t>,</a:t>
            </a:r>
            <a:r>
              <a:rPr lang="ru-RU" dirty="0"/>
              <a:t> которое является структурным подразделением Администрации города Владимира и обладает ее полномочиями по решению вопросов местного значения в сфере образования</a:t>
            </a:r>
          </a:p>
          <a:p>
            <a:pPr fontAlgn="base"/>
            <a:r>
              <a:rPr lang="ru-RU" dirty="0"/>
              <a:t>3. </a:t>
            </a:r>
            <a:r>
              <a:rPr lang="ru-RU" b="1" dirty="0"/>
              <a:t>Адрес:</a:t>
            </a:r>
            <a:r>
              <a:rPr lang="ru-RU" dirty="0"/>
              <a:t> 60005, г. Владимир, ул. Горького, д.83</a:t>
            </a:r>
          </a:p>
          <a:p>
            <a:pPr fontAlgn="base"/>
            <a:r>
              <a:rPr lang="ru-RU" dirty="0"/>
              <a:t>4. </a:t>
            </a:r>
            <a:r>
              <a:rPr lang="ru-RU" b="1" dirty="0"/>
              <a:t>Режим работы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Продолжительность учебной недели:</a:t>
            </a:r>
          </a:p>
          <a:p>
            <a:pPr fontAlgn="base"/>
            <a:r>
              <a:rPr lang="ru-RU" dirty="0"/>
              <a:t>1-9 классы – 5 дней</a:t>
            </a:r>
          </a:p>
          <a:p>
            <a:pPr fontAlgn="base"/>
            <a:r>
              <a:rPr lang="ru-RU" dirty="0"/>
              <a:t>10–11 классы – 6 дней</a:t>
            </a:r>
          </a:p>
          <a:p>
            <a:pPr fontAlgn="base"/>
            <a:r>
              <a:rPr lang="ru-RU" dirty="0"/>
              <a:t>Образовательная организация работает в две смены:</a:t>
            </a:r>
          </a:p>
          <a:p>
            <a:pPr fontAlgn="base"/>
            <a:r>
              <a:rPr lang="ru-RU" dirty="0"/>
              <a:t>1 смена – 8.00 – </a:t>
            </a:r>
            <a:r>
              <a:rPr lang="ru-RU" dirty="0" smtClean="0"/>
              <a:t>13.30</a:t>
            </a:r>
            <a:endParaRPr lang="ru-RU" dirty="0"/>
          </a:p>
          <a:p>
            <a:pPr fontAlgn="base"/>
            <a:r>
              <a:rPr lang="ru-RU" dirty="0"/>
              <a:t>2 смена – 13.35 – 18.10</a:t>
            </a:r>
          </a:p>
          <a:p>
            <a:pPr fontAlgn="base"/>
            <a:r>
              <a:rPr lang="ru-RU" dirty="0"/>
              <a:t>5.</a:t>
            </a:r>
            <a:r>
              <a:rPr lang="ru-RU" b="1" dirty="0">
                <a:hlinkClick r:id="rId4"/>
              </a:rPr>
              <a:t>График приёма граждан администрацией школы</a:t>
            </a:r>
            <a:endParaRPr lang="ru-RU" dirty="0"/>
          </a:p>
          <a:p>
            <a:pPr fontAlgn="base"/>
            <a:r>
              <a:rPr lang="ru-RU" dirty="0"/>
              <a:t>6. </a:t>
            </a:r>
            <a:r>
              <a:rPr lang="ru-RU" b="1" dirty="0">
                <a:hlinkClick r:id="rId5"/>
              </a:rPr>
              <a:t>Календарный учебный график</a:t>
            </a:r>
            <a:endParaRPr lang="ru-RU" dirty="0"/>
          </a:p>
          <a:p>
            <a:pPr fontAlgn="base"/>
            <a:r>
              <a:rPr lang="ru-RU" dirty="0"/>
              <a:t>7. </a:t>
            </a:r>
            <a:r>
              <a:rPr lang="ru-RU" b="1" dirty="0"/>
              <a:t>Контактные телефоны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Директор, секретарь </a:t>
            </a:r>
            <a:r>
              <a:rPr lang="ru-RU" dirty="0" smtClean="0"/>
              <a:t>8(4922)53-70-52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Заместители директора УВР 8(4922)53-74-70</a:t>
            </a:r>
          </a:p>
          <a:p>
            <a:pPr fontAlgn="base"/>
            <a:r>
              <a:rPr lang="ru-RU" dirty="0"/>
              <a:t>8. </a:t>
            </a:r>
            <a:r>
              <a:rPr lang="ru-RU" b="1" dirty="0"/>
              <a:t>Адреса электронной почты: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hlinkClick r:id="rId6"/>
              </a:rPr>
              <a:t>Sch19@edu.vladimir-city.ru</a:t>
            </a: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hlinkClick r:id="rId7"/>
              </a:rPr>
              <a:t>maus1971@yandex.ru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7073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</TotalTime>
  <Words>20</Words>
  <Application>Microsoft Office PowerPoint</Application>
  <PresentationFormat>Экран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Волна</vt:lpstr>
      <vt:lpstr>МБОУ СОШ №19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 учителя иностранных языков  юрко Елизаветы Эдуардовны</dc:title>
  <dc:creator>Пользователь</dc:creator>
  <cp:lastModifiedBy>Пользователь</cp:lastModifiedBy>
  <cp:revision>2</cp:revision>
  <dcterms:created xsi:type="dcterms:W3CDTF">2017-12-28T13:23:48Z</dcterms:created>
  <dcterms:modified xsi:type="dcterms:W3CDTF">2017-12-28T13:39:17Z</dcterms:modified>
</cp:coreProperties>
</file>