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C2CAD9-7EAA-4EC9-8A43-304B29F2C368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6329A38-144C-404C-8E37-59325E0BA1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908720"/>
            <a:ext cx="6768752" cy="4109842"/>
          </a:xfrm>
        </p:spPr>
        <p:txBody>
          <a:bodyPr>
            <a:normAutofit/>
          </a:bodyPr>
          <a:lstStyle/>
          <a:p>
            <a:r>
              <a:rPr lang="ru-RU" dirty="0" smtClean="0"/>
              <a:t>Визитная карточка учителя иностранных языков </a:t>
            </a:r>
            <a:br>
              <a:rPr lang="ru-RU" dirty="0" smtClean="0"/>
            </a:br>
            <a:r>
              <a:rPr lang="ru-RU" dirty="0" smtClean="0"/>
              <a:t>юрко Елизаветы Эдуардовны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037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5184576" cy="487375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Я, Юрко Елизавета Эдуардовна, 04.09.1998 года рождения, учитель английского языка муниципального бюджетного образовательного учреждения средней общеобразовательной школы №19 города Владимира Владимирской области, окончила в 2021 году Владимирский государственный педагогический университет по специальности учитель иностранных языков, была присвоена квалификация «учитель английского и французского языков». Стаж педагогической работы – 2 года, в МБОУ СОШ № 19 – 2 года. В настоящее время являюсь классным руководителем 6 «А» класса.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В своей педагогической деятельности считаю главной задачей формирование коммуникативной компетенции учащихся, то есть способности осуществлять межличностное и межкультурное общение с носителями языка в заданных программой пределах. Владею методикой преподавания английского языка, использую современные достижения методической науки, новые педагогические технологии.</a:t>
            </a:r>
            <a:endParaRPr lang="ru-RU" dirty="0"/>
          </a:p>
        </p:txBody>
      </p:sp>
      <p:pic>
        <p:nvPicPr>
          <p:cNvPr id="1026" name="Picture 2" descr="C:\Users\User\Desktop\спб\Новая папка\изя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484784"/>
            <a:ext cx="316835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7073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</TotalTime>
  <Words>84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Визитная карточка учителя иностранных языков  юрко Елизаветы Эдуардовны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 учителя иностранных языков  юрко Елизаветы Эдуардовны</dc:title>
  <dc:creator>Пользователь</dc:creator>
  <cp:lastModifiedBy>Пользователь</cp:lastModifiedBy>
  <cp:revision>1</cp:revision>
  <dcterms:created xsi:type="dcterms:W3CDTF">2017-12-28T13:23:48Z</dcterms:created>
  <dcterms:modified xsi:type="dcterms:W3CDTF">2017-12-28T13:29:44Z</dcterms:modified>
</cp:coreProperties>
</file>