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4540696" cy="25947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i="1" dirty="0" smtClean="0">
                <a:solidFill>
                  <a:srgbClr val="FF0000"/>
                </a:solidFill>
              </a:rPr>
              <a:t>Презентация</a:t>
            </a:r>
            <a:br>
              <a:rPr lang="ru-RU" b="0" i="1" dirty="0" smtClean="0">
                <a:solidFill>
                  <a:srgbClr val="FF0000"/>
                </a:solidFill>
              </a:rPr>
            </a:br>
            <a:r>
              <a:rPr lang="ru-RU" b="0" i="1" dirty="0" smtClean="0">
                <a:solidFill>
                  <a:srgbClr val="FF0000"/>
                </a:solidFill>
              </a:rPr>
              <a:t>по обществознанию на тему:</a:t>
            </a:r>
            <a:br>
              <a:rPr lang="ru-RU" b="0" i="1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«Зарядка»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157192"/>
            <a:ext cx="3267472" cy="14988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Выполнил: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у</a:t>
            </a:r>
            <a:r>
              <a:rPr lang="ru-RU" sz="2800" b="1" dirty="0" smtClean="0">
                <a:solidFill>
                  <a:schemeClr val="tx1"/>
                </a:solidFill>
              </a:rPr>
              <a:t>ченик 5 б класса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Курбанов </a:t>
            </a:r>
            <a:r>
              <a:rPr lang="ru-RU" sz="2800" b="1" dirty="0" err="1" smtClean="0">
                <a:solidFill>
                  <a:schemeClr val="tx1"/>
                </a:solidFill>
              </a:rPr>
              <a:t>Мурад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лотлортлываы\Desktop\Мурад Школа\картинки\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54636">
            <a:off x="3965261" y="363250"/>
            <a:ext cx="2225821" cy="148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отлортлываы\Desktop\Мурад Школа\картинки\006480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00955" flipH="1">
            <a:off x="6405698" y="519000"/>
            <a:ext cx="2489552" cy="177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отлортлываы\Desktop\Мурад Школа\картинки\1364593695_detyog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37278">
            <a:off x="5537041" y="2791834"/>
            <a:ext cx="2674180" cy="183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3913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9571" y="1772816"/>
            <a:ext cx="7632849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Комплекс упражнений для зарядки можно менять или расширять.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Необходимо правильно дышать (свободно, через нос).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Упражнения можно выполнять с гантелями и без них.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После зарядки полезно принять душ, облиться теплой водой или обтереться влажным полотенцем, а затем растереться сухим.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7174" y="332656"/>
            <a:ext cx="23976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Важно!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0847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отлортлываы\Desktop\Мурад Школа\картинки\img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1834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941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Что такое зарядка?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32797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Зарядка – это комплекс физических упражнений, выполняемых утром с целью разминки мышц и суставов.</a:t>
            </a:r>
          </a:p>
          <a:p>
            <a:pPr algn="ctr"/>
            <a:endParaRPr lang="ru-RU" sz="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	Обычно зарядка проводится на свежем воздухе, в спортзале и дома.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лотлортлываы\Desktop\Мурад Школа\картинки\22-474x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335463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лотлортлываы\Desktop\Мурад Школа\картинки\xyoga-classes-beginners.jpg.pagespeed.ic.7f24VTdhmj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81128"/>
            <a:ext cx="3444554" cy="206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лотлортлываы\Desktop\Мурад Школа\картинки\8005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4061" y="3108173"/>
            <a:ext cx="2834936" cy="183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407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816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Для чего нужна зарядка?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412776"/>
            <a:ext cx="72008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помогает набраться силы и энергии на весь день,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способствует </a:t>
            </a:r>
            <a:r>
              <a:rPr lang="ru-RU" sz="2400" dirty="0">
                <a:solidFill>
                  <a:schemeClr val="bg1"/>
                </a:solidFill>
              </a:rPr>
              <a:t>пробуждению </a:t>
            </a:r>
            <a:r>
              <a:rPr lang="ru-RU" sz="2400" dirty="0" smtClean="0">
                <a:solidFill>
                  <a:schemeClr val="bg1"/>
                </a:solidFill>
              </a:rPr>
              <a:t>организма,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физическая активность стимулирует умственную </a:t>
            </a:r>
            <a:r>
              <a:rPr lang="ru-RU" sz="2400" dirty="0" smtClean="0">
                <a:solidFill>
                  <a:schemeClr val="bg1"/>
                </a:solidFill>
              </a:rPr>
              <a:t>деятельность,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п</a:t>
            </a:r>
            <a:r>
              <a:rPr lang="ru-RU" sz="2400" dirty="0" smtClean="0">
                <a:solidFill>
                  <a:schemeClr val="bg1"/>
                </a:solidFill>
              </a:rPr>
              <a:t>омогает поддерживать </a:t>
            </a:r>
            <a:r>
              <a:rPr lang="ru-RU" sz="2400" dirty="0">
                <a:solidFill>
                  <a:schemeClr val="bg1"/>
                </a:solidFill>
              </a:rPr>
              <a:t>тело в </a:t>
            </a:r>
            <a:r>
              <a:rPr lang="ru-RU" sz="2400" dirty="0" smtClean="0">
                <a:solidFill>
                  <a:schemeClr val="bg1"/>
                </a:solidFill>
              </a:rPr>
              <a:t>форме,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</a:rPr>
              <a:t>приводит </a:t>
            </a:r>
            <a:r>
              <a:rPr lang="ru-RU" sz="2400" dirty="0">
                <a:solidFill>
                  <a:schemeClr val="bg1"/>
                </a:solidFill>
              </a:rPr>
              <a:t>к общему улучшению </a:t>
            </a:r>
            <a:r>
              <a:rPr lang="ru-RU" sz="2400" dirty="0" smtClean="0">
                <a:solidFill>
                  <a:schemeClr val="bg1"/>
                </a:solidFill>
              </a:rPr>
              <a:t>самочувствия и настроения,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п</a:t>
            </a:r>
            <a:r>
              <a:rPr lang="ru-RU" sz="2400" dirty="0" smtClean="0">
                <a:solidFill>
                  <a:schemeClr val="bg1"/>
                </a:solidFill>
              </a:rPr>
              <a:t>овышает общий тонус организма,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с</a:t>
            </a:r>
            <a:r>
              <a:rPr lang="ru-RU" sz="2400" dirty="0" smtClean="0">
                <a:solidFill>
                  <a:schemeClr val="bg1"/>
                </a:solidFill>
              </a:rPr>
              <a:t>одействует укреплению здоровья,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у</a:t>
            </a:r>
            <a:r>
              <a:rPr lang="ru-RU" sz="2400" dirty="0" smtClean="0">
                <a:solidFill>
                  <a:schemeClr val="bg1"/>
                </a:solidFill>
              </a:rPr>
              <a:t>величивает уровень общей физической активности человека,</a:t>
            </a:r>
          </a:p>
          <a:p>
            <a:endParaRPr lang="ru-RU" sz="2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bg1"/>
                </a:solidFill>
              </a:rPr>
              <a:t>з</a:t>
            </a:r>
            <a:r>
              <a:rPr lang="ru-RU" sz="2400" dirty="0" smtClean="0">
                <a:solidFill>
                  <a:schemeClr val="bg1"/>
                </a:solidFill>
              </a:rPr>
              <a:t>алог крепкого сна ночью.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9541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188640"/>
            <a:ext cx="6367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Как делать зарядку?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628800"/>
            <a:ext cx="7272808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 комплекс обычно входят упражнения для мышц шеи, спины, живота, ног и рук.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Прорабатываются большие суставы – шея, плечи, локти, грудь, таз, колени.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Типичные упражнения: потягивания, наклоны, отжимания, приседания.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Зарядка может сочетаться с бегом или закаливанием.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bg1"/>
                </a:solidFill>
              </a:rPr>
              <a:t>Выполнять каждое упражнение нужно 8-10 раз. 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ru-RU" sz="500" dirty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Делать </a:t>
            </a:r>
            <a:r>
              <a:rPr lang="ru-RU" sz="2400" dirty="0">
                <a:solidFill>
                  <a:schemeClr val="bg1"/>
                </a:solidFill>
              </a:rPr>
              <a:t>зарядку ежедневно.</a:t>
            </a:r>
          </a:p>
        </p:txBody>
      </p:sp>
    </p:spTree>
    <p:extLst>
      <p:ext uri="{BB962C8B-B14F-4D97-AF65-F5344CB8AC3E}">
        <p14:creationId xmlns:p14="http://schemas.microsoft.com/office/powerpoint/2010/main" xmlns="" val="1979436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9491" y="116632"/>
            <a:ext cx="7289111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Упражнения для головы</a:t>
            </a:r>
            <a:endParaRPr lang="ru-RU" sz="5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128" y="1316666"/>
            <a:ext cx="478021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Повороты вправо – влево.</a:t>
            </a:r>
          </a:p>
          <a:p>
            <a:pPr algn="ctr"/>
            <a:endParaRPr lang="ru-RU" sz="500" dirty="0" smtClean="0">
              <a:solidFill>
                <a:schemeClr val="bg1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Наклоны назад – вперед.</a:t>
            </a:r>
          </a:p>
          <a:p>
            <a:pPr algn="ctr"/>
            <a:endParaRPr lang="ru-RU" sz="500" dirty="0" smtClean="0">
              <a:solidFill>
                <a:schemeClr val="bg1"/>
              </a:solidFill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Медленное вращение головой.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6" name="Picture 4" descr="C:\Users\лотлортлываы\Desktop\Мурад Школа\картинки\theduc_FMBM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263" y="4149080"/>
            <a:ext cx="4153783" cy="23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лотлортлываы\Desktop\Мурад Школа\картинки\2d3ef139b7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61136"/>
            <a:ext cx="4051764" cy="243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20961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582" y="188640"/>
            <a:ext cx="8922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Упражнения на плечи и руки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268760"/>
            <a:ext cx="8696483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Вращение плечами поочередно и вместе.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Вращение прямыми руками, рисуя круг.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Быстрые махи руками – правая вверх, левая вниз, и наоборот.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Вращение согнутых рук.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Вращение кистей в разные стороны.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лотлортлываы\Desktop\Мурад Школа\картинки\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706696"/>
            <a:ext cx="2232248" cy="282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лотлортлываы\Desktop\Мурад Школа\картинки\2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668" y="3847513"/>
            <a:ext cx="3745763" cy="259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7374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2313" y="188640"/>
            <a:ext cx="68112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Упражнения для туловища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128" y="1196752"/>
            <a:ext cx="820891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Ноги на ширине плеч. Наклоны вперед, касаясь ладонью пола.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Вращение таза, держа руки на поясе.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Одна рука на пояс, вторая – над головой и тянемся в сторону первой.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лотлортлываы\Desktop\Мурад Школа\картинки\6fcb97712ff0a156780f1bf6fbec761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128" y="3501008"/>
            <a:ext cx="3154966" cy="220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лотлортлываы\Desktop\Мурад Школа\картинки\Naklony_vpered_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3069190" cy="204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лотлортлываы\Desktop\Мурад Школа\картинки\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615861"/>
            <a:ext cx="3010782" cy="1994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901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6383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Упражнения для ног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366920"/>
            <a:ext cx="580966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Махи ногами вперед – назад, в сторону.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Приседания без отрыва пяток от пола.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Подъем на носок ноги поочередно.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лотлортлываы\Desktop\Мурад Школа\картинки\Pod'em-na-noski-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88107" y="2734193"/>
            <a:ext cx="2977580" cy="238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лотлортлываы\Desktop\Мурад Школа\картинки\mahi-nogam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279" y="2996952"/>
            <a:ext cx="3100114" cy="2119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лотлортлываы\Desktop\Мурад Школа\картинки\prisedaniy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5055" y="4149080"/>
            <a:ext cx="3696922" cy="231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0186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605352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Упражнения для живота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(пресса)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6192688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Подъемы туловища – скручивания.</a:t>
            </a:r>
          </a:p>
          <a:p>
            <a:endParaRPr lang="ru-RU" sz="500" dirty="0" smtClean="0">
              <a:solidFill>
                <a:schemeClr val="bg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bg1"/>
                </a:solidFill>
              </a:rPr>
              <a:t>Подъем прямых ног, не отрывая поясницы.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лотлортлываы\Desktop\Мурад Школа\картинки\sydneystrengthconditioning-coreoncrunches-backissues-crunches-abs-sixpack-abdomin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027189" cy="302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лотлортлываы\Desktop\Мурад Школа\картинки\Podem-tulovishha-so-skruchivaniem-mi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115198"/>
            <a:ext cx="3143250" cy="150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лотлортлываы\Desktop\Мурад Школа\картинки\podem-nog-lezh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249" y="3034216"/>
            <a:ext cx="3180631" cy="190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9403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154</TotalTime>
  <Words>343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Презентация по обществознанию на тему: «Зарядка»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обществознанию на тему: «Зарядка»</dc:title>
  <dc:creator>компьютер</dc:creator>
  <cp:lastModifiedBy>52к</cp:lastModifiedBy>
  <cp:revision>14</cp:revision>
  <dcterms:created xsi:type="dcterms:W3CDTF">2017-10-02T17:21:10Z</dcterms:created>
  <dcterms:modified xsi:type="dcterms:W3CDTF">2017-12-28T10:43:36Z</dcterms:modified>
</cp:coreProperties>
</file>