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63" r:id="rId8"/>
    <p:sldId id="264" r:id="rId9"/>
    <p:sldId id="270" r:id="rId10"/>
    <p:sldId id="278" r:id="rId11"/>
    <p:sldId id="272" r:id="rId12"/>
    <p:sldId id="273" r:id="rId13"/>
    <p:sldId id="274" r:id="rId14"/>
    <p:sldId id="265" r:id="rId15"/>
    <p:sldId id="266" r:id="rId16"/>
    <p:sldId id="267" r:id="rId17"/>
    <p:sldId id="261" r:id="rId18"/>
    <p:sldId id="262" r:id="rId19"/>
    <p:sldId id="269" r:id="rId20"/>
    <p:sldId id="275" r:id="rId21"/>
    <p:sldId id="276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9933FF"/>
    <a:srgbClr val="9A1FDF"/>
    <a:srgbClr val="6600FF"/>
    <a:srgbClr val="3366FF"/>
    <a:srgbClr val="FF9933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14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4889D-E873-4CAA-8FB1-05B354DCD2F3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3D0BF-D5F3-490C-8978-8A3CDC855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6771-AA0F-4EBA-9F83-38AD45BE4188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C2590-87C3-454B-8270-CE1265BE1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2A368-D9E4-4352-BB2F-E0DB9E22481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1FBD9-4F96-4AD3-AB0D-1D65E2EC4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281C4-0B94-416D-A566-B01192F63B8B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AF642-2AFC-488F-ADAA-923734AFD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AE138-4E76-4EA3-8CD4-2EDD8E038327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50D3C-CE5C-4167-A1C6-108D7F319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E4DA1-FC69-4249-8347-BBB92E16EC6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B6875-3F4C-48DA-A3D4-57C0316F0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8E0A4-97F2-4692-81BB-770FE197FD96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BD6F1-8276-464B-8DE9-ABA209152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3F1D0-9128-4E3F-8DCD-6DFC646D81ED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799A5-1D5E-4212-B23F-2B0FF3FE9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8412C-98C1-4899-A94B-852D642125FC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428DD-0A46-454B-9309-E9DB5FD57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490B1-6CC1-406A-8F42-F59F11D10C35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311F5-7132-4F29-8EDA-FC37BBB94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839BD-ABF0-43C6-A9FE-59B29B433662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1A5BA-AE7C-4AE7-A764-A7143403F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316BB1-FF53-4382-80F1-659C09FE17F3}" type="datetimeFigureOut">
              <a:rPr lang="ru-RU"/>
              <a:pPr>
                <a:defRPr/>
              </a:pPr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23351C-687D-4ED9-B273-EF3153756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http://rewalls.com/pic/201111/1152x864/reWalls.com-545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571480"/>
            <a:ext cx="8105775" cy="6080125"/>
          </a:xfrm>
          <a:prstGeom prst="star7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00FF"/>
                </a:solidFill>
                <a:latin typeface="Bookman Old Style" pitchFamily="18" charset="0"/>
              </a:rPr>
              <a:t>Зимняя книга для малышей.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428625"/>
            <a:ext cx="6911975" cy="9366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 sz="1800" b="1" dirty="0" smtClean="0">
              <a:solidFill>
                <a:srgbClr val="C0504D">
                  <a:lumMod val="75000"/>
                </a:srgbClr>
              </a:solidFill>
            </a:endParaRP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2053" name="Прямоугольник 3"/>
          <p:cNvSpPr>
            <a:spLocks noChangeArrowheads="1"/>
          </p:cNvSpPr>
          <p:nvPr/>
        </p:nvSpPr>
        <p:spPr bwMode="auto">
          <a:xfrm>
            <a:off x="3600450" y="3244850"/>
            <a:ext cx="185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5786454"/>
            <a:ext cx="6215106" cy="85725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Подготовил: воспитатель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Гашуненкова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М.П.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595313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3366FF"/>
                </a:solidFill>
              </a:rPr>
              <a:t>Сосульки.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2" descr="http://img-fotki.yandex.ru/get/4813/62104631.d/0_58382_139edf98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500438"/>
            <a:ext cx="4129087" cy="3095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366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269" name="Picture 10" descr="http://forpost.tv/img/catalog/1826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700" y="836613"/>
            <a:ext cx="3552825" cy="2087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933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270" name="Picture 7" descr="http://suburbanferndaleark.files.wordpress.com/2011/02/2-5-bright-icicle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1643050"/>
            <a:ext cx="3571900" cy="44150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920750"/>
          </a:xfrm>
        </p:spPr>
        <p:txBody>
          <a:bodyPr/>
          <a:lstStyle/>
          <a:p>
            <a:pPr eaLnBrk="1" hangingPunct="1">
              <a:lnSpc>
                <a:spcPts val="1600"/>
              </a:lnSpc>
              <a:defRPr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Белка.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(Используя простые предложения, обсудите с ребенком жизнь белки зимой, употребите слова холодно, снег, мороз, теплая шубка, шерсть).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5" descr="http://img13.nnm.ru/a/d/1/3/1/ad131885076b07370ae5e58dbf683b78_fu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00174"/>
            <a:ext cx="7929618" cy="4643470"/>
          </a:xfrm>
          <a:prstGeom prst="rect">
            <a:avLst/>
          </a:prstGeom>
          <a:ln w="190500" cap="sq">
            <a:solidFill>
              <a:srgbClr val="00FF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FF9933"/>
                </a:solidFill>
              </a:rPr>
              <a:t>Лиса.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i="1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ru-RU" sz="1800" b="1" i="1" dirty="0" smtClean="0">
                <a:solidFill>
                  <a:srgbClr val="9A1FDF"/>
                </a:solidFill>
              </a:rPr>
              <a:t>Обсудите картинку с ребенком.)</a:t>
            </a:r>
            <a:endParaRPr lang="ru-RU" b="1" dirty="0" smtClean="0">
              <a:solidFill>
                <a:srgbClr val="9A1FDF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7" descr="http://img.desktopwallpapers.ru/animals/pics/fox-and-mouse-12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1428736"/>
            <a:ext cx="6769100" cy="4643470"/>
          </a:xfrm>
          <a:prstGeom prst="rect">
            <a:avLst/>
          </a:prstGeom>
          <a:ln w="190500" cap="sq">
            <a:solidFill>
              <a:srgbClr val="00FF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Волк.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(Спросите у малыша как воет волк. «У-у!».)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5" descr="http://images6.fanpop.com/image/photos/32700000/Winter-Wolf-wolves-32724301-1024-7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550" y="1268413"/>
            <a:ext cx="7132638" cy="4732355"/>
          </a:xfrm>
          <a:prstGeom prst="rect">
            <a:avLst/>
          </a:prstGeom>
          <a:ln w="190500" cap="sq">
            <a:solidFill>
              <a:srgbClr val="9A1FD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868362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00FFFF"/>
                </a:solidFill>
              </a:rPr>
              <a:t>Зимой дети одеваются тепло.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5" descr="http://deti06.net/wp-content/uploads/2012/11/520048_Parallel_510067_Arcade_521142_Threedee_521140B_Golyg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141414"/>
            <a:ext cx="8358245" cy="5385152"/>
          </a:xfrm>
          <a:prstGeom prst="rect">
            <a:avLst/>
          </a:prstGeom>
          <a:ln w="190500" cap="sq">
            <a:solidFill>
              <a:srgbClr val="3366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http://img-fotki.yandex.ru/get/3105/prostoekaterina.6/0_1f039_7828cd56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86513" y="4643438"/>
            <a:ext cx="2090737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Мальчик надел варежки.</a:t>
            </a:r>
          </a:p>
        </p:txBody>
      </p:sp>
      <p:sp>
        <p:nvSpPr>
          <p:cNvPr id="1638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i="1" smtClean="0"/>
          </a:p>
        </p:txBody>
      </p:sp>
      <p:pic>
        <p:nvPicPr>
          <p:cNvPr id="16389" name="Picture 5" descr="http://yk-news.kz/sites/default/files/photo_in_news/www.lifeisphoto.ru_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785926"/>
            <a:ext cx="5250605" cy="3813167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6390" name="Picture 9" descr="http://blog.yarn.com/wp-content/uploads/2011/02/WS11INSTANTMIT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1501742"/>
            <a:ext cx="2500330" cy="2500330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35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576262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Девочка надела теплую шапку.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5" descr="http://fc00.deviantart.net/fs41/f/2009/010/8/5/The_winter____by_mechta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7929618" cy="5072098"/>
          </a:xfrm>
          <a:prstGeom prst="rect">
            <a:avLst/>
          </a:prstGeom>
          <a:ln w="190500" cap="sq">
            <a:solidFill>
              <a:schemeClr val="accent3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35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Дети улыбаются! Они веселые!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5" descr="http://www.lvivpost.net/images/stories/2012/1188/d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14422"/>
            <a:ext cx="7705725" cy="513715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Дети лепят снеговика.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2" descr="C:\Users\Samsung\Google Диск\добро\написать\два года\new\времена года Любовь Новооселова\67659174_robertduncanartworksnow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43025"/>
            <a:ext cx="7786742" cy="5272088"/>
          </a:xfrm>
          <a:prstGeom prst="rect">
            <a:avLst/>
          </a:prstGeom>
          <a:ln w="190500" cap="sq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Дети катаются на санках!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7" descr="http://vialyonka.wallst.ru/d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7500990" cy="5186361"/>
          </a:xfrm>
          <a:prstGeom prst="rect">
            <a:avLst/>
          </a:prstGeom>
          <a:ln w="190500" cap="sq">
            <a:solidFill>
              <a:srgbClr val="9933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941387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9933FF"/>
                </a:solidFill>
              </a:rPr>
              <a:t>Наступила зима.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i="1" dirty="0" smtClean="0">
                <a:solidFill>
                  <a:srgbClr val="9A1FDF"/>
                </a:solidFill>
              </a:rPr>
              <a:t>Рассказать воспитанникам, как мы узнали, что на этой картине зима.</a:t>
            </a:r>
            <a:endParaRPr lang="ru-RU" sz="1800" b="1" i="1" dirty="0">
              <a:solidFill>
                <a:srgbClr val="9A1FDF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2" descr="http://wallpaper.goodfon.ru/image/217521-1920x1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850" y="1268413"/>
            <a:ext cx="8534430" cy="5229225"/>
          </a:xfrm>
          <a:prstGeom prst="rect">
            <a:avLst/>
          </a:prstGeom>
          <a:ln w="190500" cap="sq">
            <a:solidFill>
              <a:srgbClr val="9A1FD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Вот зима, кругом бело:</a:t>
            </a:r>
            <a:br>
              <a:rPr lang="ru-RU" sz="24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Много снега намело,</a:t>
            </a:r>
            <a:br>
              <a:rPr lang="ru-RU" sz="24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endParaRPr lang="ru-RU" sz="2400" b="1" i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2" descr="http://www.tapetky.sk/images/wallpapers/Zima-35310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683549"/>
            <a:ext cx="7786742" cy="4798196"/>
          </a:xfrm>
          <a:prstGeom prst="rect">
            <a:avLst/>
          </a:prstGeom>
          <a:ln w="190500" cap="sq">
            <a:solidFill>
              <a:srgbClr val="00FF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Утром Ваня в санки сел,</a:t>
            </a:r>
            <a:br>
              <a:rPr lang="ru-RU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Быстро с горки полетел!</a:t>
            </a:r>
            <a:br>
              <a:rPr lang="ru-RU" sz="2000" b="1" i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endParaRPr lang="ru-RU" sz="2000" b="1" i="1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5" descr="http://vanishdeti.ru/system/articles/images/000/000/028/medium/Sport6.jpg?13469332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213" y="1285859"/>
            <a:ext cx="8245475" cy="5181615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3248" y="2967335"/>
            <a:ext cx="420749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rgbClr val="9A1FDF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Молодцы!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6600FF"/>
                </a:solidFill>
                <a:latin typeface="Arial Narrow" pitchFamily="34" charset="0"/>
                <a:cs typeface="Aharoni" pitchFamily="2" charset="-79"/>
              </a:rPr>
              <a:t>Все кругом белое. </a:t>
            </a:r>
            <a:r>
              <a:rPr lang="ru-RU" smtClean="0"/>
              <a:t/>
            </a:r>
            <a:br>
              <a:rPr lang="ru-RU" smtClean="0"/>
            </a:br>
            <a:r>
              <a:rPr lang="ru-RU" sz="1800" b="1" i="1" smtClean="0">
                <a:solidFill>
                  <a:srgbClr val="002060"/>
                </a:solidFill>
              </a:rPr>
              <a:t>Обсудите с воспитанниками, что стало белым на этой картинке и почему?</a:t>
            </a:r>
            <a:endParaRPr lang="ru-RU" sz="1800" i="1" smtClean="0">
              <a:solidFill>
                <a:srgbClr val="00206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5" descr="http://wallpaper.goodfon.ru/image/96891-1280x9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412875"/>
            <a:ext cx="8429625" cy="4873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FFFF"/>
                </a:solidFill>
              </a:rPr>
              <a:t>И зайка одел белую шубку.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2" descr="http://www.kartinki24.ru/uploads/gallery/main/276/kartinki24_ru_animals_hares_0007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301" y="1571612"/>
            <a:ext cx="8375541" cy="4849826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90805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00FFFF"/>
                </a:solidFill>
                <a:latin typeface="Bookman Old Style" pitchFamily="18" charset="0"/>
              </a:rPr>
              <a:t>Идет снег.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2" descr="http://img.sunhome.ru/UsersGallery/112008/2514144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92200"/>
            <a:ext cx="8072494" cy="5765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6600FF"/>
                </a:solidFill>
              </a:rPr>
              <a:t>Ой! Снег падает на котенка!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Содержимое 3" descr="1259767960_529747639_104052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1285875"/>
            <a:ext cx="4857750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23900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solidFill>
                  <a:srgbClr val="3366FF"/>
                </a:solidFill>
              </a:rPr>
              <a:t>Все деревья в снегу.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3" descr="http://www.1280x800.net/large/201206/73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1052513"/>
            <a:ext cx="8713787" cy="5445125"/>
          </a:xfrm>
          <a:prstGeom prst="rect">
            <a:avLst/>
          </a:prstGeom>
          <a:ln w="190500" cap="sq">
            <a:solidFill>
              <a:srgbClr val="9A1FD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633412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00FFFF"/>
                </a:solidFill>
              </a:rPr>
              <a:t>Снег на крышах домов.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2" descr="http://wallpaperscraft.ru/image/dom_elka_sneg_zima_novyy_god_most_rozhdestvo_otkrytka_1000_1280x10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3" y="1214422"/>
            <a:ext cx="8143932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35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8229600" cy="1143000"/>
          </a:xfrm>
          <a:solidFill>
            <a:schemeClr val="accent4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92D050"/>
                </a:solidFill>
              </a:rPr>
              <a:t>Елка.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2" descr="http://www.torange.ru/photo/11/13/%D0%A1%D0%BD%D0%B5%D0%B6%D0%BD%D0%B0%D1%8F-%D0%B5%D0%BB%D0%BA%D0%B0-1328609230_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3" y="1142984"/>
            <a:ext cx="4143404" cy="5357850"/>
          </a:xfrm>
          <a:prstGeom prst="ellipse">
            <a:avLst/>
          </a:prstGeom>
          <a:ln w="190500" cap="rnd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45" name="Picture 4" descr="http://4.bp.blogspot.com/-50B2QrooQfk/TvHEgGANnQI/AAAAAAAAA7I/fAGfqBJXboA/s1600/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285859"/>
            <a:ext cx="3929089" cy="5181615"/>
          </a:xfrm>
          <a:prstGeom prst="ellipse">
            <a:avLst/>
          </a:prstGeom>
          <a:ln w="190500" cap="rnd">
            <a:solidFill>
              <a:schemeClr val="accent5">
                <a:lumMod val="75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98</Words>
  <PresentationFormat>Экран (4:3)</PresentationFormat>
  <Paragraphs>24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Bookman Old Style</vt:lpstr>
      <vt:lpstr>Arial Narrow</vt:lpstr>
      <vt:lpstr>Aharoni</vt:lpstr>
      <vt:lpstr>Тема Office</vt:lpstr>
      <vt:lpstr>Зимняя книга для малышей.</vt:lpstr>
      <vt:lpstr>Наступила зима.  Рассказать воспитанникам, как мы узнали, что на этой картине зима.</vt:lpstr>
      <vt:lpstr>Все кругом белое.  Обсудите с воспитанниками, что стало белым на этой картинке и почему?</vt:lpstr>
      <vt:lpstr>И зайка одел белую шубку.</vt:lpstr>
      <vt:lpstr>Идет снег.</vt:lpstr>
      <vt:lpstr>Ой! Снег падает на котенка!</vt:lpstr>
      <vt:lpstr>Все деревья в снегу.</vt:lpstr>
      <vt:lpstr>Снег на крышах домов.</vt:lpstr>
      <vt:lpstr>Елка.</vt:lpstr>
      <vt:lpstr>Сосульки.</vt:lpstr>
      <vt:lpstr>Белка.   (Используя простые предложения, обсудите с ребенком жизнь белки зимой, употребите слова холодно, снег, мороз, теплая шубка, шерсть).</vt:lpstr>
      <vt:lpstr>Лиса.  (Обсудите картинку с ребенком.)</vt:lpstr>
      <vt:lpstr>Волк.  (Спросите у малыша как воет волк. «У-у!».)</vt:lpstr>
      <vt:lpstr>Зимой дети одеваются тепло.</vt:lpstr>
      <vt:lpstr>Мальчик надел варежки.</vt:lpstr>
      <vt:lpstr>Девочка надела теплую шапку.</vt:lpstr>
      <vt:lpstr>Дети улыбаются! Они веселые!</vt:lpstr>
      <vt:lpstr>Дети лепят снеговика.</vt:lpstr>
      <vt:lpstr>Дети катаются на санках!</vt:lpstr>
      <vt:lpstr>Вот зима, кругом бело: Много снега намело, </vt:lpstr>
      <vt:lpstr>Утром Ваня в санки сел, Быстро с горки полетел!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Зимняя книга для малышей</dc:title>
  <dc:creator>Samsung</dc:creator>
  <cp:lastModifiedBy>User</cp:lastModifiedBy>
  <cp:revision>18</cp:revision>
  <dcterms:created xsi:type="dcterms:W3CDTF">2013-01-07T11:42:30Z</dcterms:created>
  <dcterms:modified xsi:type="dcterms:W3CDTF">2017-12-28T06:24:59Z</dcterms:modified>
</cp:coreProperties>
</file>