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7"/>
  </p:notesMasterIdLst>
  <p:sldIdLst>
    <p:sldId id="329" r:id="rId3"/>
    <p:sldId id="330" r:id="rId4"/>
    <p:sldId id="332" r:id="rId5"/>
    <p:sldId id="333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3D3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>
      <p:cViewPr varScale="1">
        <p:scale>
          <a:sx n="82" d="100"/>
          <a:sy n="82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9558FBA-EA25-4CD5-A415-77274BCB4093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AF24C0-0FD4-4442-BB4D-2ED74E48A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1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5071"/>
            <a:ext cx="7772400" cy="1470025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EF675-D683-4434-98B9-B966828AF578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93278-4CD4-404A-B34B-339254B3A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EC0E-3014-4106-8376-975C9BF82BE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65E6-A96B-46B6-99AD-B9F459B66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BC053-8EEE-4D66-8A81-693A4B93867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623EC-E726-4B17-B808-551E24A7B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289F-2DAF-4662-8CD0-CAF718620B9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553DB-1DDC-4281-9F53-86155A96F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36B86-9148-4A31-8EA8-031B6C82EA6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6B0-7329-4EA9-BFB9-7D9375C12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11AB-7831-4514-B3B2-0388F112E999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23655-EA87-42CC-B1A8-57444A47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4FB5F-5252-43E8-B006-9BBCEC25D9B0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52AA-491A-4B2C-918F-9A6EE0F58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8961-C609-40EA-8B08-DFA8F702C047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D473-E44D-45F3-A18A-AD54C27A0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E7D59-471C-4BB2-9FF2-CC5E825938B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4D0-B7D2-49D1-A9A4-F93F54545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FAFFB-9DEB-4E7E-BDE2-8C01FC36D8B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A20C4-7E7E-4EF0-B04A-647245BDF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71B8F-197D-4991-B248-02A2931D616E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DAEAD-DCD9-4972-A073-4C11B0F52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D70117F-8A40-4B73-B684-CC8FBF587F4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1527E27-CAFC-4D3C-ABE6-2C94DAF16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lang="ru-RU" sz="3600" kern="1200" dirty="0">
          <a:solidFill>
            <a:srgbClr val="215968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rgbClr val="215968"/>
          </a:solidFill>
          <a:latin typeface="Cambria" pitchFamily="18" charset="0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media" Target="../media/media5.wav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gif"/><Relationship Id="rId2" Type="http://schemas.openxmlformats.org/officeDocument/2006/relationships/audio" Target="../media/media1.mp3"/><Relationship Id="rId1" Type="http://schemas.openxmlformats.org/officeDocument/2006/relationships/audio" Target="../media/media5.wav"/><Relationship Id="rId6" Type="http://schemas.openxmlformats.org/officeDocument/2006/relationships/image" Target="../media/image6.gif"/><Relationship Id="rId5" Type="http://schemas.openxmlformats.org/officeDocument/2006/relationships/image" Target="../media/image5.png"/><Relationship Id="rId10" Type="http://schemas.microsoft.com/office/2007/relationships/media" Target="../media/media1.mp3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media" Target="../media/media6.wav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gif"/><Relationship Id="rId2" Type="http://schemas.openxmlformats.org/officeDocument/2006/relationships/audio" Target="../media/media8.wav"/><Relationship Id="rId1" Type="http://schemas.openxmlformats.org/officeDocument/2006/relationships/audio" Target="../media/media6.wav"/><Relationship Id="rId6" Type="http://schemas.openxmlformats.org/officeDocument/2006/relationships/image" Target="../media/image6.gif"/><Relationship Id="rId5" Type="http://schemas.openxmlformats.org/officeDocument/2006/relationships/image" Target="../media/image10.jpeg"/><Relationship Id="rId10" Type="http://schemas.microsoft.com/office/2007/relationships/media" Target="../media/media8.wav"/><Relationship Id="rId4" Type="http://schemas.openxmlformats.org/officeDocument/2006/relationships/image" Target="../media/image9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media" Target="../media/media6.wav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gif"/><Relationship Id="rId2" Type="http://schemas.openxmlformats.org/officeDocument/2006/relationships/audio" Target="../media/media9.wav"/><Relationship Id="rId1" Type="http://schemas.openxmlformats.org/officeDocument/2006/relationships/audio" Target="../media/media6.wav"/><Relationship Id="rId6" Type="http://schemas.openxmlformats.org/officeDocument/2006/relationships/image" Target="../media/image6.gif"/><Relationship Id="rId5" Type="http://schemas.openxmlformats.org/officeDocument/2006/relationships/image" Target="../media/image12.jpeg"/><Relationship Id="rId10" Type="http://schemas.microsoft.com/office/2007/relationships/media" Target="../media/media9.wav"/><Relationship Id="rId4" Type="http://schemas.openxmlformats.org/officeDocument/2006/relationships/image" Target="../media/image11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t="-15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068960"/>
            <a:ext cx="6408712" cy="6480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sz="2800" dirty="0" smtClean="0"/>
              <a:t>РАУНД 2  "КТО КАК ГОЛОС ПОДАЁТ"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2265427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18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Corbel" pitchFamily="34" charset="0"/>
              </a:rPr>
              <a:t>КТО КАК ГОЛОС ПОДАЁТ  (                )</a:t>
            </a:r>
            <a:endParaRPr lang="ru-RU" b="1" dirty="0">
              <a:solidFill>
                <a:srgbClr val="0070C0"/>
              </a:solidFill>
              <a:latin typeface="Corbel" pitchFamily="34" charset="0"/>
            </a:endParaRPr>
          </a:p>
        </p:txBody>
      </p:sp>
      <p:pic>
        <p:nvPicPr>
          <p:cNvPr id="4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944" y="404664"/>
            <a:ext cx="678637" cy="643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karrr1">
            <a:hlinkClick r:id="" action="ppaction://macro?name=PlayerInCorrect12minus" highlightClick="1"/>
          </p:cNvPr>
          <p:cNvSpPr/>
          <p:nvPr/>
        </p:nvSpPr>
        <p:spPr>
          <a:xfrm>
            <a:off x="1907704" y="4670084"/>
            <a:ext cx="2466319" cy="1349891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КАРКАЕТ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chirik">
            <a:hlinkClick r:id="" action="ppaction://macro?name=PlayerCorrect12" highlightClick="1"/>
          </p:cNvPr>
          <p:cNvSpPr/>
          <p:nvPr/>
        </p:nvSpPr>
        <p:spPr>
          <a:xfrm>
            <a:off x="5178083" y="4634759"/>
            <a:ext cx="2466319" cy="1349891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Corbel" pitchFamily="34" charset="0"/>
                <a:cs typeface="Arial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Corbel" pitchFamily="34" charset="0"/>
                <a:cs typeface="Arial" charset="0"/>
              </a:rPr>
              <a:t>ЧИРИКАЕТ</a:t>
            </a:r>
            <a:endParaRPr lang="ru-RU" sz="3200" b="1" dirty="0">
              <a:solidFill>
                <a:schemeClr val="tx1"/>
              </a:solidFill>
              <a:latin typeface="Corbel" pitchFamily="34" charset="0"/>
              <a:cs typeface="Arial" charset="0"/>
            </a:endParaRPr>
          </a:p>
        </p:txBody>
      </p:sp>
      <p:pic>
        <p:nvPicPr>
          <p:cNvPr id="10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084" y="392673"/>
            <a:ext cx="678637" cy="643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422" y="1106102"/>
            <a:ext cx="3865282" cy="2898962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smiles221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6752" y="1561830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miles222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8534" y="2828522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smiles223" descr="http://s19.rimg.info/abb536c18089f3d087bf62f6773e6c21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hirik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8"/>
              </p:ext>
            </p:extLst>
          </p:nvPr>
        </p:nvPicPr>
        <p:blipFill>
          <a:blip r:embed="rId9" cstate="email"/>
          <a:stretch>
            <a:fillRect/>
          </a:stretch>
        </p:blipFill>
        <p:spPr>
          <a:xfrm>
            <a:off x="6608944" y="4097109"/>
            <a:ext cx="487363" cy="487363"/>
          </a:xfrm>
          <a:prstGeom prst="rect">
            <a:avLst/>
          </a:prstGeom>
        </p:spPr>
      </p:pic>
      <p:pic>
        <p:nvPicPr>
          <p:cNvPr id="5" name="karvorn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10"/>
              </p:ext>
            </p:extLst>
          </p:nvPr>
        </p:nvPicPr>
        <p:blipFill>
          <a:blip r:embed="rId9" cstate="email"/>
          <a:stretch>
            <a:fillRect/>
          </a:stretch>
        </p:blipFill>
        <p:spPr>
          <a:xfrm>
            <a:off x="2308998" y="396074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39676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816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58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8776E-6 L 0.26875 -0.0733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872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orbel" pitchFamily="34" charset="0"/>
              </a:rPr>
              <a:t>КТО КАК ГОЛОС ПОДАЁТ  (                           )</a:t>
            </a:r>
            <a:endParaRPr lang="ru-RU" b="1" dirty="0">
              <a:solidFill>
                <a:srgbClr val="0070C0"/>
              </a:solidFill>
              <a:latin typeface="Corbel" pitchFamily="34" charset="0"/>
            </a:endParaRPr>
          </a:p>
        </p:txBody>
      </p:sp>
      <p:pic>
        <p:nvPicPr>
          <p:cNvPr id="4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525" y="606970"/>
            <a:ext cx="606629" cy="575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vistit">
            <a:hlinkClick r:id="" action="ppaction://macro?name=PlayerCorrect14" highlightClick="1"/>
          </p:cNvPr>
          <p:cNvSpPr/>
          <p:nvPr/>
        </p:nvSpPr>
        <p:spPr>
          <a:xfrm>
            <a:off x="1714480" y="4643446"/>
            <a:ext cx="2466319" cy="1187065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свистит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strekochet1">
            <a:hlinkClick r:id="" action="ppaction://macro?name=PlayerInCorrect14minus" highlightClick="1"/>
          </p:cNvPr>
          <p:cNvSpPr/>
          <p:nvPr/>
        </p:nvSpPr>
        <p:spPr>
          <a:xfrm>
            <a:off x="5214942" y="4643446"/>
            <a:ext cx="2466319" cy="1214446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Corbel" pitchFamily="34" charset="0"/>
                <a:cs typeface="Arial" charset="0"/>
              </a:rPr>
              <a:t>  СТРЕКОЧЕТ</a:t>
            </a:r>
            <a:endParaRPr lang="ru-RU" sz="2800" b="1" dirty="0">
              <a:solidFill>
                <a:schemeClr val="tx1"/>
              </a:solidFill>
              <a:latin typeface="Corbel" pitchFamily="34" charset="0"/>
              <a:cs typeface="Arial" charset="0"/>
            </a:endParaRPr>
          </a:p>
        </p:txBody>
      </p:sp>
      <p:pic>
        <p:nvPicPr>
          <p:cNvPr id="10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220" y="609688"/>
            <a:ext cx="606629" cy="575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849" y="606970"/>
            <a:ext cx="606629" cy="575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478" y="616934"/>
            <a:ext cx="606629" cy="5750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618" y="1340768"/>
            <a:ext cx="3948897" cy="2961673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smiles241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48" y="1000108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smiles242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48" y="2285992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smiles243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48" y="3429000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smiles244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48" y="4857760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smiles245" descr="http://s19.rimg.info/abb536c18089f3d087bf62f6773e6c21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trek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8"/>
              </p:ext>
            </p:extLst>
          </p:nvPr>
        </p:nvPicPr>
        <p:blipFill>
          <a:blip r:embed="rId9" cstate="email"/>
          <a:stretch>
            <a:fillRect/>
          </a:stretch>
        </p:blipFill>
        <p:spPr>
          <a:xfrm>
            <a:off x="7079800" y="4011616"/>
            <a:ext cx="487363" cy="487363"/>
          </a:xfrm>
          <a:prstGeom prst="rect">
            <a:avLst/>
          </a:prstGeom>
        </p:spPr>
      </p:pic>
      <p:pic>
        <p:nvPicPr>
          <p:cNvPr id="5" name="svis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10"/>
              </p:ext>
            </p:extLst>
          </p:nvPr>
        </p:nvPicPr>
        <p:blipFill>
          <a:blip r:embed="rId9" cstate="email"/>
          <a:stretch>
            <a:fillRect/>
          </a:stretch>
        </p:blipFill>
        <p:spPr>
          <a:xfrm>
            <a:off x="2123728" y="406317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055823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2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79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3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3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285728"/>
            <a:ext cx="849868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orbel" pitchFamily="34" charset="0"/>
              </a:rPr>
              <a:t>КТО КАК ГОЛОС ПОДАЁТ  (                             )</a:t>
            </a:r>
            <a:endParaRPr lang="ru-RU" b="1" dirty="0">
              <a:solidFill>
                <a:srgbClr val="0070C0"/>
              </a:solidFill>
              <a:latin typeface="Corbel" pitchFamily="34" charset="0"/>
            </a:endParaRPr>
          </a:p>
        </p:txBody>
      </p:sp>
      <p:pic>
        <p:nvPicPr>
          <p:cNvPr id="4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525" y="637789"/>
            <a:ext cx="534621" cy="50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kreyakaet">
            <a:hlinkClick r:id="" action="ppaction://macro?name=PlayerInCorrect15minus" highlightClick="1"/>
          </p:cNvPr>
          <p:cNvSpPr/>
          <p:nvPr/>
        </p:nvSpPr>
        <p:spPr>
          <a:xfrm>
            <a:off x="2357422" y="4857760"/>
            <a:ext cx="2466319" cy="829875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КРЯКАЕТ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strekohet2">
            <a:hlinkClick r:id="" action="ppaction://macro?name=PlayerCorrect15" highlightClick="1"/>
          </p:cNvPr>
          <p:cNvSpPr/>
          <p:nvPr/>
        </p:nvSpPr>
        <p:spPr>
          <a:xfrm>
            <a:off x="5000628" y="4857760"/>
            <a:ext cx="2466319" cy="829875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Corbel" pitchFamily="34" charset="0"/>
                <a:cs typeface="Arial" charset="0"/>
              </a:rPr>
              <a:t>  СТРЕКОЧЕТ</a:t>
            </a:r>
            <a:endParaRPr lang="ru-RU" sz="2800" b="1" dirty="0">
              <a:solidFill>
                <a:schemeClr val="tx1"/>
              </a:solidFill>
              <a:latin typeface="Corbel" pitchFamily="34" charset="0"/>
              <a:cs typeface="Arial" charset="0"/>
            </a:endParaRPr>
          </a:p>
        </p:txBody>
      </p:sp>
      <p:pic>
        <p:nvPicPr>
          <p:cNvPr id="10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575" y="637789"/>
            <a:ext cx="534621" cy="50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158" y="637789"/>
            <a:ext cx="534621" cy="50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779" y="637789"/>
            <a:ext cx="534621" cy="50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www.europeanbelarus.org/photos/smili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637789"/>
            <a:ext cx="534621" cy="50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photo.pushkino.tv/content/_images/min2_1267210604-80797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357298"/>
            <a:ext cx="4973680" cy="3100641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smiles351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44" y="64291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smiles352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44" y="1643050"/>
            <a:ext cx="1364092" cy="12913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smiles353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44" y="2643182"/>
            <a:ext cx="1354567" cy="12823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smiles354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5982" y="3714752"/>
            <a:ext cx="1426006" cy="1349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smiles355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4544" y="4786322"/>
            <a:ext cx="1338469" cy="12670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smiles356" descr="http://s19.rimg.info/abb536c18089f3d087bf62f6773e6c21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trek.wav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="" xmlns:p14="http://schemas.microsoft.com/office/powerpoint/2010/main" r:embed="rId8"/>
              </p:ext>
            </p:extLst>
          </p:nvPr>
        </p:nvPicPr>
        <p:blipFill>
          <a:blip r:embed="rId9" cstate="email"/>
          <a:stretch>
            <a:fillRect/>
          </a:stretch>
        </p:blipFill>
        <p:spPr>
          <a:xfrm>
            <a:off x="7760443" y="3833908"/>
            <a:ext cx="487363" cy="487363"/>
          </a:xfrm>
          <a:prstGeom prst="rect">
            <a:avLst/>
          </a:prstGeom>
        </p:spPr>
      </p:pic>
      <p:pic>
        <p:nvPicPr>
          <p:cNvPr id="5" name="kryak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="" xmlns:p14="http://schemas.microsoft.com/office/powerpoint/2010/main" r:embed="rId10"/>
              </p:ext>
            </p:extLst>
          </p:nvPr>
        </p:nvPicPr>
        <p:blipFill>
          <a:blip r:embed="rId9" cstate="email"/>
          <a:stretch>
            <a:fillRect/>
          </a:stretch>
        </p:blipFill>
        <p:spPr>
          <a:xfrm>
            <a:off x="1865743" y="419735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10039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-0.00024 L 0.27882 -0.073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90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38"/>
                            </p:stCondLst>
                            <p:childTnLst>
                              <p:par>
                                <p:cTn id="3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C10389957999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TC103899579990</Template>
  <TotalTime>2883</TotalTime>
  <Words>35</Words>
  <Application>Microsoft Office PowerPoint</Application>
  <PresentationFormat>Экран (4:3)</PresentationFormat>
  <Paragraphs>10</Paragraphs>
  <Slides>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TC103899579990</vt:lpstr>
      <vt:lpstr>РАУНД 2  "КТО КАК ГОЛОС ПОДАЁТ"</vt:lpstr>
      <vt:lpstr>КТО КАК ГОЛОС ПОДАЁТ  (                )</vt:lpstr>
      <vt:lpstr>КТО КАК ГОЛОС ПОДАЁТ  (                           )</vt:lpstr>
      <vt:lpstr>КТО КАК ГОЛОС ПОДАЁТ  (                             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xxx;Юлчебаева Н.С.</dc:creator>
  <cp:lastModifiedBy>Microsoft Office</cp:lastModifiedBy>
  <cp:revision>390</cp:revision>
  <dcterms:modified xsi:type="dcterms:W3CDTF">2017-12-28T12:40:10Z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