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9"/>
  </p:notesMasterIdLst>
  <p:sldIdLst>
    <p:sldId id="256" r:id="rId3"/>
    <p:sldId id="339" r:id="rId4"/>
    <p:sldId id="334" r:id="rId5"/>
    <p:sldId id="338" r:id="rId6"/>
    <p:sldId id="335" r:id="rId7"/>
    <p:sldId id="336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3D3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>
      <p:cViewPr varScale="1">
        <p:scale>
          <a:sx n="82" d="100"/>
          <a:sy n="82" d="100"/>
        </p:scale>
        <p:origin x="-16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7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9558FBA-EA25-4CD5-A415-77274BCB4093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CAF24C0-0FD4-4442-BB4D-2ED74E48AB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109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35071"/>
            <a:ext cx="7772400" cy="1470025"/>
          </a:xfr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3600" b="0" i="0" kern="12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0846"/>
            <a:ext cx="6400800" cy="1752600"/>
          </a:xfrm>
        </p:spPr>
        <p:txBody>
          <a:bodyPr/>
          <a:lstStyle>
            <a:lvl1pPr marL="0" indent="0" algn="ctr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EF675-D683-4434-98B9-B966828AF578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93278-4CD4-404A-B34B-339254B3AE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2EC0E-3014-4106-8376-975C9BF82BEF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565E6-A96B-46B6-99AD-B9F459B66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BC053-8EEE-4D66-8A81-693A4B938672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623EC-E726-4B17-B808-551E24A7B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5289F-2DAF-4662-8CD0-CAF718620B9F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553DB-1DDC-4281-9F53-86155A96F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36B86-9148-4A31-8EA8-031B6C82EA64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756B0-7329-4EA9-BFB9-7D9375C12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B11AB-7831-4514-B3B2-0388F112E999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23655-EA87-42CC-B1A8-57444A475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4FB5F-5252-43E8-B006-9BBCEC25D9B0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652AA-491A-4B2C-918F-9A6EE0F58E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A8961-C609-40EA-8B08-DFA8F702C047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8D473-E44D-45F3-A18A-AD54C27A0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E7D59-471C-4BB2-9FF2-CC5E825938B2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DD4D0-B7D2-49D1-A9A4-F93F54545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FAFFB-9DEB-4E7E-BDE2-8C01FC36D8B4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A20C4-7E7E-4EF0-B04A-647245BDF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Чтобы добавить рисунок, перетащите его на заполнитель или щелкните значок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71B8F-197D-4991-B248-02A2931D616E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DAEAD-DCD9-4972-A073-4C11B0F52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D70117F-8A40-4B73-B684-CC8FBF587F45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1527E27-CAFC-4D3C-ABE6-2C94DAF16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lang="ru-RU" sz="3600" kern="1200" dirty="0">
          <a:solidFill>
            <a:srgbClr val="215968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Arial" charset="0"/>
          <a:cs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rgbClr val="215968"/>
          </a:solidFill>
          <a:latin typeface="Cambria" pitchFamily="18" charset="0"/>
          <a:ea typeface="Arial" charset="0"/>
          <a:cs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rgbClr val="215968"/>
          </a:solidFill>
          <a:latin typeface="Cambria" pitchFamily="18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rgbClr val="215968"/>
          </a:solidFill>
          <a:latin typeface="Cambria" pitchFamily="18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rgbClr val="215968"/>
          </a:solidFill>
          <a:latin typeface="Cambria" pitchFamily="18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rgbClr val="215968"/>
          </a:solidFill>
          <a:latin typeface="Cambria" pitchFamily="18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3600400" cy="2665039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kumimoji="0" sz="28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Arial" charset="0"/>
              </a:rPr>
              <a:t>Викторина</a:t>
            </a:r>
            <a: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/>
            </a:r>
            <a:b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</a:br>
            <a: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"</a:t>
            </a:r>
            <a:r>
              <a:rPr kumimoji="0" sz="4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Зимующие</a:t>
            </a:r>
            <a: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 </a:t>
            </a:r>
            <a:r>
              <a:rPr kumimoji="0" sz="4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птицы</a:t>
            </a:r>
            <a: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"</a:t>
            </a:r>
            <a:b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</a:br>
            <a:r>
              <a:rPr kumimoji="0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для</a:t>
            </a:r>
            <a:r>
              <a:rPr kumimoji="0" sz="2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 </a:t>
            </a:r>
            <a:r>
              <a:rPr kumimoji="0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детей</a:t>
            </a:r>
            <a:r>
              <a:rPr kumimoji="0" sz="2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 </a:t>
            </a:r>
            <a:r>
              <a:rPr kumimoji="0" sz="2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старшей</a:t>
            </a:r>
            <a:r>
              <a:rPr kumimoji="0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/>
            </a:r>
            <a:br>
              <a:rPr kumimoji="0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</a:br>
            <a:r>
              <a:rPr kumimoji="0" lang="ru-RU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коррекционной группы</a:t>
            </a:r>
            <a:endParaRPr kumimoji="0" sz="4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2771800" y="5733256"/>
            <a:ext cx="1368152" cy="864096"/>
          </a:xfrm>
          <a:prstGeom prst="actionButtonForwardNex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50" advClick="0" advTm="10">
        <p:dissolve/>
      </p:transition>
    </mc:Choice>
    <mc:Fallback>
      <p:transition advClick="0" advTm="1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t="-7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068960"/>
            <a:ext cx="4824536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dirty="0" smtClean="0"/>
              <a:t>РАУНД </a:t>
            </a:r>
            <a:r>
              <a:rPr dirty="0"/>
              <a:t>3</a:t>
            </a:r>
            <a:r>
              <a:rPr dirty="0" smtClean="0"/>
              <a:t>  </a:t>
            </a:r>
            <a:br>
              <a:rPr dirty="0" smtClean="0"/>
            </a:br>
            <a:r>
              <a:rPr dirty="0" smtClean="0"/>
              <a:t>"СКАЖИ   НАОБОРОТ"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7461509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445624" cy="2831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linnaya">
            <a:hlinkClick r:id="" action="ppaction://macro?name=PlayerInCorrect1minus" highlightClick="1"/>
          </p:cNvPr>
          <p:cNvSpPr/>
          <p:nvPr/>
        </p:nvSpPr>
        <p:spPr>
          <a:xfrm>
            <a:off x="1857356" y="4071942"/>
            <a:ext cx="2466319" cy="1187065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длинная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bolshaya">
            <a:hlinkClick r:id="" action="ppaction://macro?name=PlayerCorrect1" highlightClick="1"/>
          </p:cNvPr>
          <p:cNvSpPr/>
          <p:nvPr/>
        </p:nvSpPr>
        <p:spPr>
          <a:xfrm>
            <a:off x="5072066" y="4071942"/>
            <a:ext cx="2466319" cy="1187065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большая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smiles410" descr="C:\Users\xxx\Pictures\smilik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57420" y="1571612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miles411" descr="http://s19.rimg.info/abb536c18089f3d087bf62f6773e6c21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711780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8229600" cy="2792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dlinniyi">
            <a:hlinkClick r:id="" action="ppaction://macro?name=PlayerCorrect12" highlightClick="1"/>
          </p:cNvPr>
          <p:cNvSpPr/>
          <p:nvPr/>
        </p:nvSpPr>
        <p:spPr>
          <a:xfrm>
            <a:off x="1714480" y="4286256"/>
            <a:ext cx="2466319" cy="1187065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длинный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bolshoyi">
            <a:hlinkClick r:id="" action="ppaction://macro?name=PlayerInCorrect1minus" highlightClick="1"/>
          </p:cNvPr>
          <p:cNvSpPr/>
          <p:nvPr/>
        </p:nvSpPr>
        <p:spPr>
          <a:xfrm>
            <a:off x="5072066" y="4286256"/>
            <a:ext cx="2466319" cy="1187065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большой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smiles420" descr="C:\Users\xxx\Pictures\smilik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785982" y="1285860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miles421" descr="C:\Users\xxx\Pictures\smilik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714544" y="3786190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miles422" descr="http://s19.rimg.info/abb536c18089f3d087bf62f6773e6c21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6063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5"/>
            <a:ext cx="8640960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malenkyi">
            <a:hlinkClick r:id="" action="ppaction://macro?name=PlayerInCorrect13minus" highlightClick="1"/>
          </p:cNvPr>
          <p:cNvSpPr/>
          <p:nvPr/>
        </p:nvSpPr>
        <p:spPr>
          <a:xfrm>
            <a:off x="1500166" y="4214818"/>
            <a:ext cx="2752071" cy="901313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маленький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legkyi">
            <a:hlinkClick r:id="" action="ppaction://macro?name=PlayerCorrect13" highlightClick="1"/>
          </p:cNvPr>
          <p:cNvSpPr/>
          <p:nvPr/>
        </p:nvSpPr>
        <p:spPr>
          <a:xfrm>
            <a:off x="4786314" y="4214818"/>
            <a:ext cx="2752071" cy="901313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лёгкий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1" name="smiles430" descr="C:\Users\xxx\Pictures\smilik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57420" y="1214422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smiles431" descr="C:\Users\xxx\Pictures\smilik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57420" y="2144038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smiles432" descr="C:\Users\xxx\Pictures\smilik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57420" y="3000372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smiles433" descr="http://s19.rimg.info/abb536c18089f3d087bf62f6773e6c21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29106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373616" cy="3002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hirokyi">
            <a:hlinkClick r:id="" action="ppaction://macro?name=PlayerInCorrect14minus" highlightClick="1"/>
          </p:cNvPr>
          <p:cNvSpPr/>
          <p:nvPr/>
        </p:nvSpPr>
        <p:spPr>
          <a:xfrm>
            <a:off x="1500166" y="4214818"/>
            <a:ext cx="2752071" cy="901313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широкий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1" name="tolstyi">
            <a:hlinkClick r:id="" action="ppaction://macro?name=PlayerCorrect14" highlightClick="1"/>
          </p:cNvPr>
          <p:cNvSpPr/>
          <p:nvPr/>
        </p:nvSpPr>
        <p:spPr>
          <a:xfrm>
            <a:off x="4857752" y="4214818"/>
            <a:ext cx="2752071" cy="901313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толстый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3" name="smiles440" descr="C:\Users\xxx\Pictures\smilik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57420" y="1071546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smiles441" descr="C:\Users\xxx\Pictures\smilik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57420" y="2144038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miles442" descr="C:\Users\xxx\Pictures\smilik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28858" y="3214686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smiles443" descr="C:\Users\xxx\Pictures\smilik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28858" y="4214818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smiles444" descr="http://s19.rimg.info/abb536c18089f3d087bf62f6773e6c21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63559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C10389957999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AA03D9D-1A7C-4E82-89E1-AD4A2CA13F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TC103899579990</Template>
  <TotalTime>2882</TotalTime>
  <Words>11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TC103899579990</vt:lpstr>
      <vt:lpstr>Викторина "Зимующие птицы" для детей старшей коррекционной группы</vt:lpstr>
      <vt:lpstr>РАУНД 3   "СКАЖИ   НАОБОРОТ"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</dc:title>
  <dc:creator>xxx;Юлчебаева Н.С.</dc:creator>
  <cp:lastModifiedBy>Microsoft Office</cp:lastModifiedBy>
  <cp:revision>388</cp:revision>
  <dcterms:modified xsi:type="dcterms:W3CDTF">2017-12-28T12:26:48Z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TC103899579990</vt:lpwstr>
  </property>
</Properties>
</file>