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</p:sldMasterIdLst>
  <p:notesMasterIdLst>
    <p:notesMasterId r:id="rId15"/>
  </p:notesMasterIdLst>
  <p:sldIdLst>
    <p:sldId id="256" r:id="rId3"/>
    <p:sldId id="336" r:id="rId4"/>
    <p:sldId id="340" r:id="rId5"/>
    <p:sldId id="341" r:id="rId6"/>
    <p:sldId id="342" r:id="rId7"/>
    <p:sldId id="343" r:id="rId8"/>
    <p:sldId id="344" r:id="rId9"/>
    <p:sldId id="345" r:id="rId10"/>
    <p:sldId id="346" r:id="rId11"/>
    <p:sldId id="349" r:id="rId12"/>
    <p:sldId id="347" r:id="rId13"/>
    <p:sldId id="322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FFFFFF"/>
    <a:srgbClr val="3D30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08" autoAdjust="0"/>
    <p:restoredTop sz="94660"/>
  </p:normalViewPr>
  <p:slideViewPr>
    <p:cSldViewPr>
      <p:cViewPr varScale="1">
        <p:scale>
          <a:sx n="82" d="100"/>
          <a:sy n="82" d="100"/>
        </p:scale>
        <p:origin x="-163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272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1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59558FBA-EA25-4CD5-A415-77274BCB4093}" type="datetimeFigureOut">
              <a:rPr lang="ru-RU"/>
              <a:pPr>
                <a:defRPr/>
              </a:pPr>
              <a:t>28.12.2017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5CAF24C0-0FD4-4442-BB4D-2ED74E48AB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810910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35071"/>
            <a:ext cx="7772400" cy="1470025"/>
          </a:xfr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lang="ru-RU" sz="3600" b="0" i="0" kern="1200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890846"/>
            <a:ext cx="6400800" cy="1752600"/>
          </a:xfrm>
        </p:spPr>
        <p:txBody>
          <a:bodyPr/>
          <a:lstStyle>
            <a:lvl1pPr marL="0" indent="0" algn="ctr">
              <a:buNone/>
              <a:defRPr lang="en-US" sz="2400" kern="1200" dirty="0" smtClean="0">
                <a:solidFill>
                  <a:schemeClr val="accent5">
                    <a:lumMod val="75000"/>
                  </a:schemeClr>
                </a:solidFill>
                <a:latin typeface="Cambria" pitchFamily="18" charset="0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7EF675-D683-4434-98B9-B966828AF578}" type="datetimeFigureOut">
              <a:rPr lang="ru-RU"/>
              <a:pPr>
                <a:defRPr/>
              </a:pPr>
              <a:t>28.12.2017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893278-4CD4-404A-B34B-339254B3AE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92EC0E-3014-4106-8376-975C9BF82BEF}" type="datetimeFigureOut">
              <a:rPr lang="ru-RU"/>
              <a:pPr>
                <a:defRPr/>
              </a:pPr>
              <a:t>28.12.2017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6565E6-A96B-46B6-99AD-B9F459B66B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2BC053-8EEE-4D66-8A81-693A4B938672}" type="datetimeFigureOut">
              <a:rPr lang="ru-RU"/>
              <a:pPr>
                <a:defRPr/>
              </a:pPr>
              <a:t>28.12.2017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B623EC-E726-4B17-B808-551E24A7B0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45289F-2DAF-4662-8CD0-CAF718620B9F}" type="datetimeFigureOut">
              <a:rPr lang="ru-RU"/>
              <a:pPr>
                <a:defRPr/>
              </a:pPr>
              <a:t>28.12.2017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F553DB-1DDC-4281-9F53-86155A96F2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lang="en-US" sz="2400" kern="1200" dirty="0" smtClean="0">
                <a:solidFill>
                  <a:schemeClr val="accent5">
                    <a:lumMod val="75000"/>
                  </a:schemeClr>
                </a:solidFill>
                <a:latin typeface="Cambria" pitchFamily="18" charset="0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936B86-9148-4A31-8EA8-031B6C82EA64}" type="datetimeFigureOut">
              <a:rPr lang="ru-RU"/>
              <a:pPr>
                <a:defRPr/>
              </a:pPr>
              <a:t>28.12.2017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5756B0-7329-4EA9-BFB9-7D9375C128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EB11AB-7831-4514-B3B2-0388F112E999}" type="datetimeFigureOut">
              <a:rPr lang="ru-RU"/>
              <a:pPr>
                <a:defRPr/>
              </a:pPr>
              <a:t>28.12.2017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523655-EA87-42CC-B1A8-57444A4757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34FB5F-5252-43E8-B006-9BBCEC25D9B0}" type="datetimeFigureOut">
              <a:rPr lang="ru-RU"/>
              <a:pPr>
                <a:defRPr/>
              </a:pPr>
              <a:t>28.12.2017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5652AA-491A-4B2C-918F-9A6EE0F58E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FA8961-C609-40EA-8B08-DFA8F702C047}" type="datetimeFigureOut">
              <a:rPr lang="ru-RU"/>
              <a:pPr>
                <a:defRPr/>
              </a:pPr>
              <a:t>28.12.2017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88D473-E44D-45F3-A18A-AD54C27A01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AE7D59-471C-4BB2-9FF2-CC5E825938B2}" type="datetimeFigureOut">
              <a:rPr lang="ru-RU"/>
              <a:pPr>
                <a:defRPr/>
              </a:pPr>
              <a:t>28.12.2017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7DD4D0-B7D2-49D1-A9A4-F93F545453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8FAFFB-9DEB-4E7E-BDE2-8C01FC36D8B4}" type="datetimeFigureOut">
              <a:rPr lang="ru-RU"/>
              <a:pPr>
                <a:defRPr/>
              </a:pPr>
              <a:t>28.12.2017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DA20C4-7E7E-4EF0-B04A-647245BDF0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Чтобы добавить рисунок, перетащите его на заполнитель или щелкните значок</a:t>
            </a:r>
            <a:endParaRPr lang="ru-RU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F71B8F-197D-4991-B248-02A2931D616E}" type="datetimeFigureOut">
              <a:rPr lang="ru-RU"/>
              <a:pPr>
                <a:defRPr/>
              </a:pPr>
              <a:t>28.12.2017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0DAEAD-DCD9-4972-A073-4C11B0F520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kumimoji="0"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6D70117F-8A40-4B73-B684-CC8FBF587F45}" type="datetimeFigureOut">
              <a:rPr lang="ru-RU"/>
              <a:pPr>
                <a:defRPr/>
              </a:pPr>
              <a:t>28.12.2017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kumimoji="0"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21527E27-CAFC-4D3C-ABE6-2C94DAF16F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5" r:id="rId1"/>
    <p:sldLayoutId id="2147483745" r:id="rId2"/>
    <p:sldLayoutId id="2147483746" r:id="rId3"/>
    <p:sldLayoutId id="2147483747" r:id="rId4"/>
    <p:sldLayoutId id="2147483748" r:id="rId5"/>
    <p:sldLayoutId id="2147483749" r:id="rId6"/>
    <p:sldLayoutId id="2147483750" r:id="rId7"/>
    <p:sldLayoutId id="2147483751" r:id="rId8"/>
    <p:sldLayoutId id="2147483752" r:id="rId9"/>
    <p:sldLayoutId id="2147483753" r:id="rId10"/>
    <p:sldLayoutId id="2147483754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lang="ru-RU" sz="3600" kern="1200" dirty="0">
          <a:solidFill>
            <a:srgbClr val="215968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Cambria" pitchFamily="18" charset="0"/>
          <a:ea typeface="Arial" charset="0"/>
          <a:cs typeface="Arial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3600">
          <a:solidFill>
            <a:srgbClr val="215968"/>
          </a:solidFill>
          <a:latin typeface="Cambria" charset="0"/>
          <a:ea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3600">
          <a:solidFill>
            <a:srgbClr val="215968"/>
          </a:solidFill>
          <a:latin typeface="Cambria" charset="0"/>
          <a:ea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3600">
          <a:solidFill>
            <a:srgbClr val="215968"/>
          </a:solidFill>
          <a:latin typeface="Cambria" charset="0"/>
          <a:ea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3600">
          <a:solidFill>
            <a:srgbClr val="215968"/>
          </a:solidFill>
          <a:latin typeface="Cambria" charset="0"/>
          <a:ea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3600">
          <a:solidFill>
            <a:srgbClr val="215968"/>
          </a:solidFill>
          <a:latin typeface="Cambria" charset="0"/>
          <a:ea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3600">
          <a:solidFill>
            <a:srgbClr val="215968"/>
          </a:solidFill>
          <a:latin typeface="Cambria" charset="0"/>
          <a:ea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3600">
          <a:solidFill>
            <a:srgbClr val="215968"/>
          </a:solidFill>
          <a:latin typeface="Cambria" charset="0"/>
          <a:ea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3600">
          <a:solidFill>
            <a:srgbClr val="215968"/>
          </a:solidFill>
          <a:latin typeface="Cambria" charset="0"/>
          <a:ea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3200" kern="1200">
          <a:solidFill>
            <a:srgbClr val="215968"/>
          </a:solidFill>
          <a:latin typeface="Cambria" pitchFamily="18" charset="0"/>
          <a:ea typeface="Arial" charset="0"/>
          <a:cs typeface="Arial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800" kern="1200">
          <a:solidFill>
            <a:srgbClr val="215968"/>
          </a:solidFill>
          <a:latin typeface="Cambria" pitchFamily="18" charset="0"/>
          <a:ea typeface="Arial" charset="0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2400" kern="1200">
          <a:solidFill>
            <a:srgbClr val="215968"/>
          </a:solidFill>
          <a:latin typeface="Cambria" pitchFamily="18" charset="0"/>
          <a:ea typeface="Arial" charset="0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000" kern="1200">
          <a:solidFill>
            <a:srgbClr val="215968"/>
          </a:solidFill>
          <a:latin typeface="Cambria" pitchFamily="18" charset="0"/>
          <a:ea typeface="Arial" charset="0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kumimoji="1" sz="2000" kern="1200">
          <a:solidFill>
            <a:srgbClr val="215968"/>
          </a:solidFill>
          <a:latin typeface="Cambria" pitchFamily="18" charset="0"/>
          <a:ea typeface="Arial" charset="0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gif"/><Relationship Id="rId3" Type="http://schemas.openxmlformats.org/officeDocument/2006/relationships/image" Target="../media/image10.jpeg"/><Relationship Id="rId7" Type="http://schemas.openxmlformats.org/officeDocument/2006/relationships/image" Target="../media/image14.gif"/><Relationship Id="rId12" Type="http://schemas.openxmlformats.org/officeDocument/2006/relationships/image" Target="../media/image19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11" Type="http://schemas.openxmlformats.org/officeDocument/2006/relationships/image" Target="../media/image18.gif"/><Relationship Id="rId5" Type="http://schemas.openxmlformats.org/officeDocument/2006/relationships/image" Target="../media/image12.jpeg"/><Relationship Id="rId10" Type="http://schemas.openxmlformats.org/officeDocument/2006/relationships/image" Target="../media/image17.gif"/><Relationship Id="rId4" Type="http://schemas.openxmlformats.org/officeDocument/2006/relationships/image" Target="../media/image11.jpeg"/><Relationship Id="rId9" Type="http://schemas.openxmlformats.org/officeDocument/2006/relationships/image" Target="../media/image16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gi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3528" y="188640"/>
            <a:ext cx="3600400" cy="2665039"/>
          </a:xfrm>
          <a:prstGeom prst="round2Diag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kumimoji="0" sz="2800" dirty="0" err="1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  <a:cs typeface="Arial" charset="0"/>
              </a:rPr>
              <a:t>Викторина</a:t>
            </a:r>
            <a:r>
              <a:rPr kumimoji="0" sz="4400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rbel" pitchFamily="34" charset="0"/>
                <a:cs typeface="Arial" charset="0"/>
              </a:rPr>
              <a:t/>
            </a:r>
            <a:br>
              <a:rPr kumimoji="0" sz="4400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rbel" pitchFamily="34" charset="0"/>
                <a:cs typeface="Arial" charset="0"/>
              </a:rPr>
            </a:br>
            <a:r>
              <a:rPr kumimoji="0" sz="4400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rbel" pitchFamily="34" charset="0"/>
                <a:cs typeface="Arial" charset="0"/>
              </a:rPr>
              <a:t>"</a:t>
            </a:r>
            <a:r>
              <a:rPr kumimoji="0" sz="4400" dirty="0" err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rbel" pitchFamily="34" charset="0"/>
                <a:cs typeface="Arial" charset="0"/>
              </a:rPr>
              <a:t>Зимующие</a:t>
            </a:r>
            <a:r>
              <a:rPr kumimoji="0" sz="4400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rbel" pitchFamily="34" charset="0"/>
                <a:cs typeface="Arial" charset="0"/>
              </a:rPr>
              <a:t> </a:t>
            </a:r>
            <a:r>
              <a:rPr kumimoji="0" sz="4400" dirty="0" err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rbel" pitchFamily="34" charset="0"/>
                <a:cs typeface="Arial" charset="0"/>
              </a:rPr>
              <a:t>птицы</a:t>
            </a:r>
            <a:r>
              <a:rPr kumimoji="0" sz="4400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rbel" pitchFamily="34" charset="0"/>
                <a:cs typeface="Arial" charset="0"/>
              </a:rPr>
              <a:t>"</a:t>
            </a:r>
            <a:br>
              <a:rPr kumimoji="0" sz="4400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rbel" pitchFamily="34" charset="0"/>
                <a:cs typeface="Arial" charset="0"/>
              </a:rPr>
            </a:br>
            <a:r>
              <a:rPr kumimoji="0" sz="2000" dirty="0" err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rbel" pitchFamily="34" charset="0"/>
                <a:cs typeface="Arial" charset="0"/>
              </a:rPr>
              <a:t>для</a:t>
            </a:r>
            <a:r>
              <a:rPr kumimoji="0" sz="2000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rbel" pitchFamily="34" charset="0"/>
                <a:cs typeface="Arial" charset="0"/>
              </a:rPr>
              <a:t> </a:t>
            </a:r>
            <a:r>
              <a:rPr kumimoji="0" sz="2000" dirty="0" err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rbel" pitchFamily="34" charset="0"/>
                <a:cs typeface="Arial" charset="0"/>
              </a:rPr>
              <a:t>детей</a:t>
            </a:r>
            <a:r>
              <a:rPr kumimoji="0" sz="2000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rbel" pitchFamily="34" charset="0"/>
                <a:cs typeface="Arial" charset="0"/>
              </a:rPr>
              <a:t> </a:t>
            </a:r>
            <a:r>
              <a:rPr kumimoji="0" sz="2000" dirty="0" err="1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rbel" pitchFamily="34" charset="0"/>
                <a:cs typeface="Arial" charset="0"/>
              </a:rPr>
              <a:t>старшей</a:t>
            </a:r>
            <a:r>
              <a:rPr kumimoji="0" sz="20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rbel" pitchFamily="34" charset="0"/>
                <a:cs typeface="Arial" charset="0"/>
              </a:rPr>
              <a:t/>
            </a:r>
            <a:br>
              <a:rPr kumimoji="0" sz="20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rbel" pitchFamily="34" charset="0"/>
                <a:cs typeface="Arial" charset="0"/>
              </a:rPr>
            </a:br>
            <a:r>
              <a:rPr kumimoji="0" lang="ru-RU" sz="20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rbel" pitchFamily="34" charset="0"/>
                <a:cs typeface="Arial" charset="0"/>
              </a:rPr>
              <a:t>коррекционной группы</a:t>
            </a:r>
            <a:endParaRPr kumimoji="0" sz="4400" dirty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cs typeface="Arial" charset="0"/>
            </a:endParaRPr>
          </a:p>
        </p:txBody>
      </p:sp>
      <p:sp>
        <p:nvSpPr>
          <p:cNvPr id="4" name="Управляющая кнопка: далее 3">
            <a:hlinkClick r:id="rId3" action="ppaction://hlinksldjump" highlightClick="1"/>
          </p:cNvPr>
          <p:cNvSpPr/>
          <p:nvPr/>
        </p:nvSpPr>
        <p:spPr>
          <a:xfrm>
            <a:off x="2771800" y="5733256"/>
            <a:ext cx="1368152" cy="864096"/>
          </a:xfrm>
          <a:prstGeom prst="actionButtonForwardNext">
            <a:avLst/>
          </a:prstGeom>
          <a:solidFill>
            <a:schemeClr val="accent1">
              <a:alpha val="2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150" advClick="0" advTm="10">
        <p:dissolve/>
      </p:transition>
    </mc:Choice>
    <mc:Fallback>
      <p:transition advClick="0" advTm="10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8" name="Picture 14" descr="http://moya-professiya-mama.ru/wp-content/uploads/2015/03/102025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635896" y="4444960"/>
            <a:ext cx="2520280" cy="2141572"/>
          </a:xfrm>
          <a:prstGeom prst="rect">
            <a:avLst/>
          </a:prstGeom>
          <a:noFill/>
        </p:spPr>
      </p:pic>
      <p:pic>
        <p:nvPicPr>
          <p:cNvPr id="13" name="Рисунок 12" descr="ccf28ef97a253a559518cf48d3639001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323528" y="5052942"/>
            <a:ext cx="2952328" cy="1431595"/>
          </a:xfrm>
          <a:prstGeom prst="rect">
            <a:avLst/>
          </a:prstGeom>
        </p:spPr>
      </p:pic>
      <p:pic>
        <p:nvPicPr>
          <p:cNvPr id="12" name="Рисунок 11" descr="inx960x640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6948264" y="260648"/>
            <a:ext cx="1979712" cy="2865252"/>
          </a:xfrm>
          <a:prstGeom prst="rect">
            <a:avLst/>
          </a:prstGeom>
        </p:spPr>
      </p:pic>
      <p:pic>
        <p:nvPicPr>
          <p:cNvPr id="10" name="Рисунок 9" descr="20829092.pn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>
          <a:xfrm>
            <a:off x="3635896" y="2492896"/>
            <a:ext cx="2592288" cy="1735242"/>
          </a:xfrm>
          <a:prstGeom prst="rect">
            <a:avLst/>
          </a:prstGeom>
        </p:spPr>
      </p:pic>
      <p:pic>
        <p:nvPicPr>
          <p:cNvPr id="9" name="Рисунок 8" descr="0_17cc98_d948e116_orig.jpg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>
          <a:xfrm>
            <a:off x="323528" y="3068960"/>
            <a:ext cx="2952328" cy="1800200"/>
          </a:xfrm>
          <a:prstGeom prst="rect">
            <a:avLst/>
          </a:prstGeom>
        </p:spPr>
      </p:pic>
      <p:pic>
        <p:nvPicPr>
          <p:cNvPr id="1026" name="Picture 2" descr="http://www.maam.ru/upload/blogs/3d4bde30d95ba5e2e60ed401171a21da.gif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6732240" y="260648"/>
            <a:ext cx="2219697" cy="2946145"/>
          </a:xfrm>
          <a:prstGeom prst="rect">
            <a:avLst/>
          </a:prstGeom>
          <a:noFill/>
        </p:spPr>
      </p:pic>
      <p:pic>
        <p:nvPicPr>
          <p:cNvPr id="1028" name="Picture 4" descr="Викторина «Что? Где? Когда?» Тема: «Зимующие птицы» Старшая группа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323528" y="3068960"/>
            <a:ext cx="3005548" cy="1800200"/>
          </a:xfrm>
          <a:prstGeom prst="rect">
            <a:avLst/>
          </a:prstGeom>
          <a:noFill/>
        </p:spPr>
      </p:pic>
      <p:pic>
        <p:nvPicPr>
          <p:cNvPr id="1030" name="Picture 6" descr="http://www.maam.ru/upload/blogs/8d2ef3962745db7b838e6afe2c2e7e74.gif.jp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3563888" y="2492896"/>
            <a:ext cx="2787404" cy="1728192"/>
          </a:xfrm>
          <a:prstGeom prst="rect">
            <a:avLst/>
          </a:prstGeom>
          <a:noFill/>
        </p:spPr>
      </p:pic>
      <p:pic>
        <p:nvPicPr>
          <p:cNvPr id="1034" name="Picture 10" descr="http://www.maam.ru/upload/blogs/2780d863041d688bf4a113b06e9cdc5d.gif.jpg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323528" y="5013176"/>
            <a:ext cx="3024336" cy="1477255"/>
          </a:xfrm>
          <a:prstGeom prst="rect">
            <a:avLst/>
          </a:prstGeom>
          <a:noFill/>
        </p:spPr>
      </p:pic>
      <p:pic>
        <p:nvPicPr>
          <p:cNvPr id="1036" name="Picture 12" descr="http://www.maam.ru/upload/blogs/2df586bf1a2225adfb5cf2f87bec3cbb.gif.jpg"/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3563888" y="4437112"/>
            <a:ext cx="2736304" cy="2108564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467544" y="404664"/>
            <a:ext cx="2893691" cy="70788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000" dirty="0" smtClean="0"/>
              <a:t>Узнай птицу</a:t>
            </a:r>
            <a:endParaRPr lang="ru-RU" sz="4000" dirty="0"/>
          </a:p>
        </p:txBody>
      </p:sp>
      <p:pic>
        <p:nvPicPr>
          <p:cNvPr id="11" name="Рисунок 10" descr="16206680.png"/>
          <p:cNvPicPr>
            <a:picLocks noChangeAspect="1"/>
          </p:cNvPicPr>
          <p:nvPr/>
        </p:nvPicPr>
        <p:blipFill>
          <a:blip r:embed="rId12" cstate="email"/>
          <a:stretch>
            <a:fillRect/>
          </a:stretch>
        </p:blipFill>
        <p:spPr>
          <a:xfrm>
            <a:off x="6201973" y="3284984"/>
            <a:ext cx="3068962" cy="375178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7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1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" decel="100000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tem_3029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51520" y="476672"/>
            <a:ext cx="2765716" cy="1944216"/>
          </a:xfrm>
          <a:prstGeom prst="rect">
            <a:avLst/>
          </a:prstGeom>
        </p:spPr>
      </p:pic>
      <p:pic>
        <p:nvPicPr>
          <p:cNvPr id="3" name="Рисунок 2" descr="5886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156176" y="548680"/>
            <a:ext cx="2780353" cy="1899665"/>
          </a:xfrm>
          <a:prstGeom prst="rect">
            <a:avLst/>
          </a:prstGeom>
        </p:spPr>
      </p:pic>
      <p:pic>
        <p:nvPicPr>
          <p:cNvPr id="4" name="Рисунок 3" descr="0_c946d_35357ba2_orig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3203848" y="548680"/>
            <a:ext cx="2665726" cy="1872208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899592" y="2780928"/>
            <a:ext cx="1656184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семечки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635896" y="2780928"/>
            <a:ext cx="1656184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несолёное сало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732240" y="2780928"/>
            <a:ext cx="1656184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солёное сало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899592" y="3645024"/>
            <a:ext cx="1656184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яблоко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3635896" y="3645024"/>
            <a:ext cx="1656184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пшено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6732240" y="3645024"/>
            <a:ext cx="1656184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рябина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899592" y="4437112"/>
            <a:ext cx="1656184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макароны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3635896" y="4437112"/>
            <a:ext cx="1656184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кусочки сырого мяса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6732240" y="4437112"/>
            <a:ext cx="1656184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черный хлеб</a:t>
            </a:r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899592" y="5301208"/>
            <a:ext cx="1656184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белый хлеб</a:t>
            </a:r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3635896" y="5301208"/>
            <a:ext cx="1656184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конфеты</a:t>
            </a:r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6732240" y="5301208"/>
            <a:ext cx="1656184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изюм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3491880" y="3140968"/>
            <a:ext cx="2592288" cy="707886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Молодцы!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89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692696"/>
            <a:ext cx="8373616" cy="30022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shirokyi">
            <a:hlinkClick r:id="" action="ppaction://macro?name=PlayerInCorrect14minus" highlightClick="1"/>
          </p:cNvPr>
          <p:cNvSpPr/>
          <p:nvPr/>
        </p:nvSpPr>
        <p:spPr>
          <a:xfrm>
            <a:off x="1500166" y="4214818"/>
            <a:ext cx="2752071" cy="901313"/>
          </a:xfrm>
          <a:prstGeom prst="actionButtonBlank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широкий</a:t>
            </a: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11" name="tolstyi">
            <a:hlinkClick r:id="" action="ppaction://macro?name=PlayerCorrect14" highlightClick="1"/>
          </p:cNvPr>
          <p:cNvSpPr/>
          <p:nvPr/>
        </p:nvSpPr>
        <p:spPr>
          <a:xfrm>
            <a:off x="4857752" y="4214818"/>
            <a:ext cx="2752071" cy="901313"/>
          </a:xfrm>
          <a:prstGeom prst="actionButtonBlank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толстый</a:t>
            </a:r>
            <a:endParaRPr lang="ru-RU" sz="1600" dirty="0">
              <a:solidFill>
                <a:schemeClr val="tx1"/>
              </a:solidFill>
            </a:endParaRPr>
          </a:p>
        </p:txBody>
      </p:sp>
      <p:pic>
        <p:nvPicPr>
          <p:cNvPr id="13" name="smiles440" descr="C:\Users\xxx\Pictures\smilik.gi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57420" y="1071546"/>
            <a:ext cx="1357354" cy="128496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smiles441" descr="C:\Users\xxx\Pictures\smilik.gi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57420" y="2144038"/>
            <a:ext cx="1357354" cy="128496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smiles442" descr="C:\Users\xxx\Pictures\smilik.gi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28858" y="3214686"/>
            <a:ext cx="1357354" cy="128496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smiles443" descr="C:\Users\xxx\Pictures\smilik.gi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28858" y="4214818"/>
            <a:ext cx="1357354" cy="128496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smiles444" descr="http://s19.rimg.info/abb536c18089f3d087bf62f6773e6c21.gif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28584" y="620688"/>
            <a:ext cx="1504596" cy="150459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46355945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-3.72195E-6 L 0.26875 -0.0733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438" y="-3678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-3.72195E-6 L 0.26875 -0.07332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438" y="-3678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-3.72195E-6 L 0.26875 -0.07332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438" y="-3678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-3.72195E-6 L 0.26875 -0.07332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438" y="-367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6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7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8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9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0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1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4.45061E-6 L -0.40607 0.10502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313" y="525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40608 0.10502 L 0.04375 0.38353 " pathEditMode="relative" rAng="0" ptsTypes="AA">
                                      <p:cBhvr>
                                        <p:cTn id="29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483" y="1392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>
            <a:lum/>
          </a:blip>
          <a:srcRect/>
          <a:stretch>
            <a:fillRect t="-7000" b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356992"/>
            <a:ext cx="6192688" cy="1143000"/>
          </a:xfrm>
        </p:spPr>
        <p:txBody>
          <a:bodyPr>
            <a:normAutofit fontScale="90000"/>
          </a:bodyPr>
          <a:lstStyle/>
          <a:p>
            <a:r>
              <a:rPr dirty="0" smtClean="0"/>
              <a:t>РАУНД 4  </a:t>
            </a:r>
            <a:br>
              <a:rPr dirty="0" smtClean="0"/>
            </a:br>
            <a:r>
              <a:rPr dirty="0" smtClean="0"/>
              <a:t>"СКАЖИ ОДНИМ СЛОВОМ"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226542781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latin typeface="Corbel" pitchFamily="34" charset="0"/>
              </a:rPr>
              <a:t>У сороки длинный хвост, поэтому её называют …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5" name="dlinnohvostaya">
            <a:hlinkClick r:id="" action="ppaction://macro?name=PlayerCorrect1" highlightClick="1"/>
          </p:cNvPr>
          <p:cNvSpPr/>
          <p:nvPr/>
        </p:nvSpPr>
        <p:spPr>
          <a:xfrm>
            <a:off x="642910" y="4214818"/>
            <a:ext cx="3643338" cy="928694"/>
          </a:xfrm>
          <a:prstGeom prst="actionButtonBlank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длиннохвостая</a:t>
            </a:r>
          </a:p>
          <a:p>
            <a:pPr algn="ctr"/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6" name="hvostataya">
            <a:hlinkClick r:id="" action="ppaction://macro?name=PlayerInCorrect1minus" highlightClick="1"/>
          </p:cNvPr>
          <p:cNvSpPr/>
          <p:nvPr/>
        </p:nvSpPr>
        <p:spPr>
          <a:xfrm>
            <a:off x="4857752" y="4214818"/>
            <a:ext cx="3929090" cy="928694"/>
          </a:xfrm>
          <a:prstGeom prst="actionButtonBlank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хвостатая</a:t>
            </a:r>
          </a:p>
        </p:txBody>
      </p:sp>
      <p:pic>
        <p:nvPicPr>
          <p:cNvPr id="7" name="smiles510" descr="C:\Users\xxx\Pictures\smilik.gi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86048" y="2786519"/>
            <a:ext cx="1357354" cy="128496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smiles511" descr="http://s19.rimg.info/abb536c18089f3d087bf62f6773e6c21.gi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28584" y="620688"/>
            <a:ext cx="1504596" cy="150459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0 L 0.26875 -0.0733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4" y="-3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4.45061E-6 L -0.40607 0.10502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313" y="525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40608 0.10502 L 0.04375 0.38353 " pathEditMode="relative" rAng="0" ptsTypes="AA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483" y="1392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latin typeface="Corbel" pitchFamily="34" charset="0"/>
              </a:rPr>
              <a:t>У дятла длинный клюв, поэтому его называют … 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6" name="bolshekluvyi">
            <a:hlinkClick r:id="" action="ppaction://macro?name=PlayerInCorrect12minus" highlightClick="1"/>
          </p:cNvPr>
          <p:cNvSpPr/>
          <p:nvPr/>
        </p:nvSpPr>
        <p:spPr>
          <a:xfrm>
            <a:off x="642910" y="4214818"/>
            <a:ext cx="3643338" cy="928694"/>
          </a:xfrm>
          <a:prstGeom prst="actionButtonBlank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err="1" smtClean="0">
                <a:solidFill>
                  <a:schemeClr val="tx1"/>
                </a:solidFill>
              </a:rPr>
              <a:t>большеклювый</a:t>
            </a:r>
            <a:endParaRPr lang="ru-RU" sz="4000" dirty="0" smtClean="0">
              <a:solidFill>
                <a:schemeClr val="tx1"/>
              </a:solidFill>
            </a:endParaRPr>
          </a:p>
          <a:p>
            <a:pPr algn="ctr"/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7" name="dlinnokluvyi">
            <a:hlinkClick r:id="" action="ppaction://macro?name=PlayerCorrect12" highlightClick="1"/>
          </p:cNvPr>
          <p:cNvSpPr/>
          <p:nvPr/>
        </p:nvSpPr>
        <p:spPr>
          <a:xfrm>
            <a:off x="4786314" y="4214818"/>
            <a:ext cx="3643338" cy="928694"/>
          </a:xfrm>
          <a:prstGeom prst="actionButtonBlank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длинноклювый</a:t>
            </a:r>
          </a:p>
          <a:p>
            <a:pPr algn="ctr"/>
            <a:endParaRPr lang="ru-RU" sz="1600" dirty="0">
              <a:solidFill>
                <a:schemeClr val="tx1"/>
              </a:solidFill>
            </a:endParaRPr>
          </a:p>
        </p:txBody>
      </p:sp>
      <p:pic>
        <p:nvPicPr>
          <p:cNvPr id="8" name="smiles520" descr="C:\Users\xxx\Pictures\smilik.gi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071734" y="2144038"/>
            <a:ext cx="1357354" cy="128496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smiles521" descr="C:\Users\xxx\Pictures\smilik.gi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000296" y="3214686"/>
            <a:ext cx="1357354" cy="128496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miles522" descr="http://s19.rimg.info/abb536c18089f3d087bf62f6773e6c21.gi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28584" y="620688"/>
            <a:ext cx="1504596" cy="150459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0 L 0.26875 -0.0733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4" y="-37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0 L 0.26875 -0.07338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4" y="-3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2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4.45061E-6 L -0.40607 0.10502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313" y="525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40608 0.10502 L 0.04375 0.38353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483" y="1392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>
                <a:latin typeface="Corbel" pitchFamily="34" charset="0"/>
              </a:rPr>
              <a:t>У вороны чёрные крылья, поэтому её называют …</a:t>
            </a: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5" name="chernokrilaya">
            <a:hlinkClick r:id="" action="ppaction://macro?name=PlayerCorrect13" highlightClick="1"/>
          </p:cNvPr>
          <p:cNvSpPr/>
          <p:nvPr/>
        </p:nvSpPr>
        <p:spPr>
          <a:xfrm>
            <a:off x="755576" y="4214818"/>
            <a:ext cx="3643338" cy="928694"/>
          </a:xfrm>
          <a:prstGeom prst="actionButtonBlank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чернокрылая</a:t>
            </a:r>
          </a:p>
          <a:p>
            <a:pPr algn="ctr"/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6" name="chernobrovaya">
            <a:hlinkClick r:id="" action="ppaction://macro?name=PlayerInCorrect13minus" highlightClick="1"/>
          </p:cNvPr>
          <p:cNvSpPr/>
          <p:nvPr/>
        </p:nvSpPr>
        <p:spPr>
          <a:xfrm>
            <a:off x="4788024" y="4214818"/>
            <a:ext cx="3643338" cy="928694"/>
          </a:xfrm>
          <a:prstGeom prst="actionButtonBlank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чернобровая</a:t>
            </a:r>
          </a:p>
          <a:p>
            <a:pPr algn="ctr"/>
            <a:endParaRPr lang="ru-RU" sz="1600" dirty="0">
              <a:solidFill>
                <a:schemeClr val="tx1"/>
              </a:solidFill>
            </a:endParaRPr>
          </a:p>
        </p:txBody>
      </p:sp>
      <p:pic>
        <p:nvPicPr>
          <p:cNvPr id="8" name="smiles530" descr="C:\Users\xxx\Pictures\smilik.gi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80728" y="1556792"/>
            <a:ext cx="1357354" cy="128496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smiles531" descr="C:\Users\xxx\Pictures\smilik.gi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42878" y="2634149"/>
            <a:ext cx="1357354" cy="128496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miles532" descr="C:\Users\xxx\Pictures\smilik.gi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10510" y="3789040"/>
            <a:ext cx="1357354" cy="128496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smiles533" descr="http://s19.rimg.info/abb536c18089f3d087bf62f6773e6c21.gi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28584" y="620688"/>
            <a:ext cx="1504596" cy="150459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0 L 0.26875 -0.0733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4" y="-37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0 L 0.26875 -0.07338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4" y="-37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0 L 0.26875 -0.07338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4" y="-3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4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6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4.45061E-6 L -0.40607 0.10502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313" y="525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40608 0.10502 L 0.04375 0.38353 " pathEditMode="relative" rAng="0" ptsTypes="AA">
                                      <p:cBhvr>
                                        <p:cTn id="25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483" y="1392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>
                <a:latin typeface="Corbel" pitchFamily="34" charset="0"/>
              </a:rPr>
              <a:t>У синицы жёлтая грудка, поэтому её называют …</a:t>
            </a: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6" name="jeltogrudaya">
            <a:hlinkClick r:id="" action="ppaction://macro?name=PlayerCorrect14" highlightClick="1"/>
          </p:cNvPr>
          <p:cNvSpPr/>
          <p:nvPr/>
        </p:nvSpPr>
        <p:spPr>
          <a:xfrm>
            <a:off x="755576" y="4214818"/>
            <a:ext cx="3643338" cy="928694"/>
          </a:xfrm>
          <a:prstGeom prst="actionButtonBlank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желтогрудая</a:t>
            </a:r>
          </a:p>
          <a:p>
            <a:pPr algn="ctr"/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7" name="jeltoperaya">
            <a:hlinkClick r:id="" action="ppaction://macro?name=PlayerInCorrect14minus" highlightClick="1"/>
          </p:cNvPr>
          <p:cNvSpPr/>
          <p:nvPr/>
        </p:nvSpPr>
        <p:spPr>
          <a:xfrm>
            <a:off x="4788024" y="4214818"/>
            <a:ext cx="3643338" cy="928694"/>
          </a:xfrm>
          <a:prstGeom prst="actionButtonBlank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err="1" smtClean="0">
                <a:solidFill>
                  <a:schemeClr val="tx1"/>
                </a:solidFill>
              </a:rPr>
              <a:t>желтопёрая</a:t>
            </a:r>
            <a:endParaRPr lang="ru-RU" sz="4000" dirty="0" smtClean="0">
              <a:solidFill>
                <a:schemeClr val="tx1"/>
              </a:solidFill>
            </a:endParaRPr>
          </a:p>
          <a:p>
            <a:pPr algn="ctr"/>
            <a:endParaRPr lang="ru-RU" sz="1600" dirty="0">
              <a:solidFill>
                <a:schemeClr val="tx1"/>
              </a:solidFill>
            </a:endParaRPr>
          </a:p>
        </p:txBody>
      </p:sp>
      <p:pic>
        <p:nvPicPr>
          <p:cNvPr id="8" name="smiles540" descr="C:\Users\xxx\Pictures\smilik.gi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97123" y="1052736"/>
            <a:ext cx="1357354" cy="128496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smiles541" descr="C:\Users\xxx\Pictures\smilik.gi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28328" y="2060848"/>
            <a:ext cx="1357354" cy="128496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miles542" descr="C:\Users\xxx\Pictures\smilik.gi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28910" y="3136550"/>
            <a:ext cx="1357354" cy="128496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smiles543" descr="C:\Users\xxx\Pictures\smilik.gi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73614" y="4213504"/>
            <a:ext cx="1357354" cy="128496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smiles544" descr="http://s19.rimg.info/abb536c18089f3d087bf62f6773e6c21.gi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28584" y="620688"/>
            <a:ext cx="1504596" cy="150459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0 L 0.26875 -0.0733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4" y="-37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0 L 0.26875 -0.07338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4" y="-37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0 L 0.26875 -0.07338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4" y="-37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0 L 0.26875 -0.07338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4" y="-3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6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8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0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4.45061E-6 L -0.40607 0.10502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313" y="525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40608 0.10502 L 0.04375 0.38353 " pathEditMode="relative" rAng="0" ptsTypes="AA">
                                      <p:cBhvr>
                                        <p:cTn id="29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483" y="1392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>
                <a:latin typeface="Corbel" pitchFamily="34" charset="0"/>
              </a:rPr>
              <a:t>У сороки белые бока, поэтому её называют …</a:t>
            </a: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5" name="smiles550" descr="C:\Users\xxx\Pictures\smilik.gi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57257" y="232879"/>
            <a:ext cx="1357354" cy="128496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smiles551" descr="C:\Users\xxx\Pictures\smilik.gi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39725" y="1102743"/>
            <a:ext cx="1357354" cy="128496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smiles552" descr="C:\Users\xxx\Pictures\smilik.gi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57257" y="2132856"/>
            <a:ext cx="1357354" cy="128496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smiles553" descr="C:\Users\xxx\Pictures\smilik.gi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39725" y="3212976"/>
            <a:ext cx="1357354" cy="128496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smiles554" descr="C:\Users\xxx\Pictures\smilik.gi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39725" y="4293096"/>
            <a:ext cx="1357354" cy="128496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smiles555" descr="http://s19.rimg.info/abb536c18089f3d087bf62f6773e6c21.gi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28584" y="620688"/>
            <a:ext cx="1504596" cy="150459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belokrilaya">
            <a:hlinkClick r:id="" action="ppaction://macro?name=PlayerInCorrect15minus" highlightClick="1"/>
          </p:cNvPr>
          <p:cNvSpPr/>
          <p:nvPr/>
        </p:nvSpPr>
        <p:spPr>
          <a:xfrm>
            <a:off x="755576" y="4214818"/>
            <a:ext cx="3643338" cy="928694"/>
          </a:xfrm>
          <a:prstGeom prst="actionButtonBlank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белокрылая</a:t>
            </a:r>
          </a:p>
          <a:p>
            <a:pPr algn="ctr"/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12" name="bolobokaya">
            <a:hlinkClick r:id="" action="ppaction://macro?name=PlayerCorrect15" highlightClick="1"/>
          </p:cNvPr>
          <p:cNvSpPr/>
          <p:nvPr/>
        </p:nvSpPr>
        <p:spPr>
          <a:xfrm>
            <a:off x="4686587" y="4214818"/>
            <a:ext cx="3643338" cy="928694"/>
          </a:xfrm>
          <a:prstGeom prst="actionButtonBlank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белобокая</a:t>
            </a:r>
          </a:p>
          <a:p>
            <a:pPr algn="ctr"/>
            <a:endParaRPr lang="ru-RU" sz="1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0 L 0.26875 -0.0733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4" y="-37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0 L 0.26875 -0.07338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4" y="-37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0 L 0.26875 -0.07338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4" y="-37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0 L 0.26875 -0.07338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4" y="-37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0 L 0.26875 -0.07338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4" y="-3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8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0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2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4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4.45061E-6 L -0.40607 0.10502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313" y="525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40608 0.10502 L 0.04375 0.38353 " pathEditMode="relative" rAng="0" ptsTypes="AA">
                                      <p:cBhvr>
                                        <p:cTn id="3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483" y="1392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C103899579990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4AA03D9D-1A7C-4E82-89E1-AD4A2CA13FE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TC103899579990</Template>
  <TotalTime>2882</TotalTime>
  <Words>82</Words>
  <Application>Microsoft Office PowerPoint</Application>
  <PresentationFormat>Экран (4:3)</PresentationFormat>
  <Paragraphs>33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TC103899579990</vt:lpstr>
      <vt:lpstr>Викторина "Зимующие птицы" для детей старшей коррекционной группы</vt:lpstr>
      <vt:lpstr>Слайд 2</vt:lpstr>
      <vt:lpstr>РАУНД 4   "СКАЖИ ОДНИМ СЛОВОМ"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Зимующие птицы</dc:title>
  <dc:creator>xxx;Юлчебаева Н.С.</dc:creator>
  <cp:lastModifiedBy>Microsoft Office</cp:lastModifiedBy>
  <cp:revision>387</cp:revision>
  <dcterms:modified xsi:type="dcterms:W3CDTF">2017-12-28T12:22:42Z</dcterms:modified>
  <cp:category>Шаблон оформления</cp:category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TC103899579990</vt:lpwstr>
  </property>
</Properties>
</file>