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56" r:id="rId3"/>
    <p:sldId id="259" r:id="rId4"/>
    <p:sldId id="263" r:id="rId5"/>
    <p:sldId id="266" r:id="rId6"/>
    <p:sldId id="269" r:id="rId7"/>
    <p:sldId id="270" r:id="rId8"/>
    <p:sldId id="271" r:id="rId9"/>
    <p:sldId id="272" r:id="rId10"/>
    <p:sldId id="273" r:id="rId11"/>
    <p:sldId id="274" r:id="rId12"/>
    <p:sldId id="277" r:id="rId13"/>
    <p:sldId id="275" r:id="rId14"/>
    <p:sldId id="280" r:id="rId15"/>
    <p:sldId id="281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12A7F3-BEC9-478F-B58A-44D473A8DA2C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0E91345-1F6E-4BB4-BB00-D4AA14DB64C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7159"/>
            <a:ext cx="8686800" cy="1305891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</a:t>
            </a: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Знакомим дошкольников с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Красной книгой                 </a:t>
            </a:r>
            <a:endParaRPr lang="ru-RU" b="1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10800000" flipV="1">
            <a:off x="3500429" y="5857892"/>
            <a:ext cx="5382879" cy="782459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Подготовил: </a:t>
            </a:r>
          </a:p>
          <a:p>
            <a:pPr>
              <a:buNone/>
            </a:pP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sz="1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Гашуненкова</a:t>
            </a:r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М.П.</a:t>
            </a:r>
            <a:endParaRPr lang="ru-RU" sz="1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1\Desktop\Стелла уроки\678057e317d4e7cfa7dfa564212c61c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71736" y="1643050"/>
            <a:ext cx="3300466" cy="375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01576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29310" cy="6858000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pic>
        <p:nvPicPr>
          <p:cNvPr id="5" name="Picture 5" descr="D:\клипарты\люди\112.jpg"/>
          <p:cNvPicPr>
            <a:picLocks noChangeAspect="1" noChangeArrowheads="1"/>
          </p:cNvPicPr>
          <p:nvPr/>
        </p:nvPicPr>
        <p:blipFill>
          <a:blip r:embed="rId3"/>
          <a:srcRect l="3636" r="3636" b="26004"/>
          <a:stretch>
            <a:fillRect/>
          </a:stretch>
        </p:blipFill>
        <p:spPr bwMode="auto">
          <a:xfrm>
            <a:off x="214282" y="0"/>
            <a:ext cx="364333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6940280" y="5517232"/>
            <a:ext cx="343510" cy="46166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endParaRPr lang="ru-RU" sz="2400" dirty="0"/>
          </a:p>
        </p:txBody>
      </p:sp>
      <p:pic>
        <p:nvPicPr>
          <p:cNvPr id="8" name="Рисунок 7" descr="250px-OspreyNAS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68095" flipH="1">
            <a:off x="5702386" y="63699"/>
            <a:ext cx="3259925" cy="229229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857621" y="1331388"/>
            <a:ext cx="2946628" cy="452431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Красная книга – документ временного действия. </a:t>
            </a:r>
            <a:r>
              <a:rPr lang="ru-RU" sz="2400" b="1" dirty="0"/>
              <a:t>Какие-то растения или </a:t>
            </a:r>
            <a:r>
              <a:rPr lang="ru-RU" sz="2400" b="1" dirty="0" smtClean="0"/>
              <a:t>животные могут уже не нуждаться в охране – их переносят на другие страницы </a:t>
            </a:r>
            <a:r>
              <a:rPr lang="ru-RU" sz="2400" b="1" dirty="0"/>
              <a:t>книги</a:t>
            </a:r>
            <a:r>
              <a:rPr lang="ru-RU" sz="2400" b="1" dirty="0" smtClean="0"/>
              <a:t>.</a:t>
            </a:r>
            <a:endParaRPr lang="ru-RU" sz="2400" dirty="0"/>
          </a:p>
          <a:p>
            <a:endParaRPr lang="ru-RU" sz="2400" b="1" dirty="0" smtClean="0"/>
          </a:p>
          <a:p>
            <a:endParaRPr lang="ru-RU" sz="2400" b="1" dirty="0"/>
          </a:p>
        </p:txBody>
      </p:sp>
      <p:pic>
        <p:nvPicPr>
          <p:cNvPr id="10" name="Рисунок 9" descr="0006-006-Makhaon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 rot="1015902">
            <a:off x="208642" y="3929066"/>
            <a:ext cx="3006036" cy="27860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389384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          </a:t>
            </a:r>
            <a:r>
              <a:rPr lang="ru-RU" sz="2800" dirty="0" smtClean="0"/>
              <a:t>МОРЖИ</a:t>
            </a:r>
          </a:p>
          <a:p>
            <a:endParaRPr lang="ru-RU" sz="2800" dirty="0" smtClean="0"/>
          </a:p>
          <a:p>
            <a:r>
              <a:rPr lang="ru-RU" sz="2800" dirty="0" smtClean="0"/>
              <a:t>Относятся к числу самых крупных ластоногих. Взрослые самцы достигают в длину 4-х метров и весят почти две тонны.</a:t>
            </a:r>
          </a:p>
          <a:p>
            <a:endParaRPr lang="ru-RU" sz="2800" dirty="0"/>
          </a:p>
        </p:txBody>
      </p:sp>
      <p:pic>
        <p:nvPicPr>
          <p:cNvPr id="5" name="Picture 2" descr="C:\Documents and Settings\Welcome !\Рабочий стол\Новая папка (3)\Красная книга\Рисунок3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635896" y="476672"/>
            <a:ext cx="4896543" cy="547260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14155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Ёж обыкновенный</a:t>
            </a:r>
          </a:p>
          <a:p>
            <a:endParaRPr lang="ru-RU" dirty="0"/>
          </a:p>
          <a:p>
            <a:r>
              <a:rPr lang="ru-RU" sz="2000" dirty="0" smtClean="0"/>
              <a:t>Ёжики – существа славные и любопытные. У них </a:t>
            </a:r>
            <a:r>
              <a:rPr lang="ru-RU" sz="2000" dirty="0"/>
              <a:t>о</a:t>
            </a:r>
            <a:r>
              <a:rPr lang="ru-RU" sz="2000" dirty="0" smtClean="0"/>
              <a:t>страя мордочка с влажным блестящим носом, очень подвижные. Ежи </a:t>
            </a:r>
            <a:r>
              <a:rPr lang="ru-RU" sz="2000" dirty="0" err="1" smtClean="0"/>
              <a:t>маловосприимчивы</a:t>
            </a:r>
            <a:r>
              <a:rPr lang="ru-RU" sz="2000" dirty="0" smtClean="0"/>
              <a:t> к ядам. Ёж может пообедать совершенно без вреда для себя очень ядовитыми насекомыми, или даже гадюками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C:\Documents and Settings\Welcome !\Рабочий стол\Новая папка (3)\Красная книга\Рисунок5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79912" y="692696"/>
            <a:ext cx="4824536" cy="525658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38344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60648"/>
            <a:ext cx="3034680" cy="5760640"/>
          </a:xfrm>
        </p:spPr>
        <p:txBody>
          <a:bodyPr>
            <a:normAutofit fontScale="92500" lnSpcReduction="10000"/>
          </a:bodyPr>
          <a:lstStyle/>
          <a:p>
            <a:r>
              <a:rPr lang="ru-RU" sz="3000" dirty="0" smtClean="0"/>
              <a:t>        Пеликан</a:t>
            </a:r>
          </a:p>
          <a:p>
            <a:r>
              <a:rPr lang="ru-RU" sz="2400" dirty="0" smtClean="0"/>
              <a:t>Это </a:t>
            </a:r>
            <a:r>
              <a:rPr lang="ru-RU" sz="2200" dirty="0" smtClean="0"/>
              <a:t>неуклюжие на суше и ловкие на воде птицы. Крылья их легко намокают, и пеликаны вынуждены отжимать их клювом. У них есть знаменитый мешок. В него птица может набрать до 5 литров воды вместе с рыбой, а затем отцеживать через клюв воду, оставляя в мешке вкусных карпов. Именно ими предпочитают питаться пеликаны, но едят они </a:t>
            </a:r>
            <a:r>
              <a:rPr lang="ru-RU" sz="2400" dirty="0" smtClean="0"/>
              <a:t>и мелкую рыбешку.</a:t>
            </a:r>
            <a:endParaRPr lang="ru-RU" sz="2400" dirty="0"/>
          </a:p>
        </p:txBody>
      </p:sp>
      <p:pic>
        <p:nvPicPr>
          <p:cNvPr id="6" name="Picture 2" descr="C:\Documents and Settings\Welcome !\Рабочий стол\Новая папка (3)\Красная книга\Рисунок6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07904" y="692696"/>
            <a:ext cx="4680520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8805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322712" cy="5411688"/>
          </a:xfrm>
        </p:spPr>
        <p:txBody>
          <a:bodyPr>
            <a:normAutofit/>
          </a:bodyPr>
          <a:lstStyle/>
          <a:p>
            <a:r>
              <a:rPr lang="ru-RU" sz="3000" dirty="0" smtClean="0"/>
              <a:t>      Кислица</a:t>
            </a:r>
          </a:p>
          <a:p>
            <a:r>
              <a:rPr lang="ru-RU" sz="2400" dirty="0" smtClean="0"/>
              <a:t>Каждый лист состоит из трёх отдельных долей и похожие на лист клевера. Это съедобное для людей растения.  Его листья содержат  витамина С. Их можно съедать  в сыром виде, в качестве салата,  варить суп.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1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3928" y="692696"/>
            <a:ext cx="4608512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627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466728" cy="4800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Каменная береза</a:t>
            </a:r>
          </a:p>
          <a:p>
            <a:endParaRPr lang="ru-RU" sz="2800" dirty="0" smtClean="0"/>
          </a:p>
          <a:p>
            <a:r>
              <a:rPr lang="ru-RU" sz="2400" dirty="0" smtClean="0"/>
              <a:t>Каменной березу называют в основном из-за того, что растет она на камнях. Древесина ее необычайно плотная и тяжелая, как камень. Оно тонет в воде, тяжело обрабатывается. </a:t>
            </a:r>
            <a:endParaRPr lang="ru-RU" sz="2400" dirty="0"/>
          </a:p>
        </p:txBody>
      </p:sp>
      <p:pic>
        <p:nvPicPr>
          <p:cNvPr id="5" name="Picture 2" descr="C:\Documents and Settings\Welcome !\Рабочий стол\Новая папка (3)\Красная книга\Рисунок12.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139952" y="620688"/>
            <a:ext cx="4536503" cy="51845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0703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57200"/>
            <a:ext cx="8524056" cy="838200"/>
          </a:xfrm>
        </p:spPr>
        <p:txBody>
          <a:bodyPr/>
          <a:lstStyle/>
          <a:p>
            <a:r>
              <a:rPr lang="ru-RU" dirty="0" smtClean="0"/>
              <a:t>             </a:t>
            </a:r>
            <a:r>
              <a:rPr lang="ru-RU" sz="4000" dirty="0" smtClean="0">
                <a:solidFill>
                  <a:srgbClr val="00B050"/>
                </a:solidFill>
              </a:rPr>
              <a:t>Берегите природу </a:t>
            </a:r>
            <a:endParaRPr lang="ru-RU" sz="4000" dirty="0">
              <a:solidFill>
                <a:srgbClr val="00B050"/>
              </a:solidFill>
            </a:endParaRPr>
          </a:p>
        </p:txBody>
      </p:sp>
      <p:pic>
        <p:nvPicPr>
          <p:cNvPr id="4" name="Picture 3" descr="C:\Documents and Settings\Welcome !\Рабочий стол\Новая папка (3)\Красная книга\Рисунок15.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15616" y="1556792"/>
            <a:ext cx="6840760" cy="50405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8264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426794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</a:t>
            </a:r>
            <a:r>
              <a:rPr lang="ru-RU" sz="3200" dirty="0" smtClean="0"/>
              <a:t>Презентацию подготовила  </a:t>
            </a:r>
            <a:br>
              <a:rPr lang="ru-RU" sz="3200" dirty="0" smtClean="0"/>
            </a:br>
            <a:r>
              <a:rPr lang="ru-RU" sz="3200" dirty="0"/>
              <a:t> </a:t>
            </a:r>
            <a:r>
              <a:rPr lang="ru-RU" sz="3200" dirty="0" smtClean="0"/>
              <a:t>                  воспитатель</a:t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 </a:t>
            </a:r>
            <a:r>
              <a:rPr lang="ru-RU" sz="3200" dirty="0" smtClean="0"/>
              <a:t>            </a:t>
            </a:r>
            <a:r>
              <a:rPr lang="ru-RU" sz="3200" dirty="0" err="1" smtClean="0"/>
              <a:t>Гашуненкова</a:t>
            </a:r>
            <a:r>
              <a:rPr lang="ru-RU" sz="3200" dirty="0" smtClean="0"/>
              <a:t> Мария Павловна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235007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«Красная книга» – Красная!</a:t>
            </a:r>
            <a:br>
              <a:rPr lang="ru-RU" dirty="0" smtClean="0"/>
            </a:br>
            <a:r>
              <a:rPr lang="ru-RU" dirty="0" smtClean="0"/>
              <a:t>Значит природа в опасности!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1\Desktop\Стелла уроки\3615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38768">
            <a:off x="1043608" y="454249"/>
            <a:ext cx="2592288" cy="338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1\Desktop\Стелла уроки\97856994816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85605">
            <a:off x="4499992" y="836712"/>
            <a:ext cx="2952328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0552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3246" y="476672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устроена Красная книга?</a:t>
            </a:r>
            <a:br>
              <a:rPr lang="ru-RU" dirty="0" smtClean="0"/>
            </a:br>
            <a:r>
              <a:rPr lang="ru-RU" dirty="0" smtClean="0">
                <a:solidFill>
                  <a:srgbClr val="7030A0"/>
                </a:solidFill>
              </a:rPr>
              <a:t>Она состоит из цветных страниц.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57477" y="1650196"/>
            <a:ext cx="2200284" cy="248603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20224871">
            <a:off x="1440824" y="3830737"/>
            <a:ext cx="2200284" cy="2486036"/>
          </a:xfrm>
          <a:prstGeom prst="rect">
            <a:avLst/>
          </a:prstGeom>
          <a:solidFill>
            <a:srgbClr val="FF0000"/>
          </a:solidFill>
          <a:ln>
            <a:solidFill>
              <a:srgbClr val="C0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1036667">
            <a:off x="3463898" y="3591821"/>
            <a:ext cx="2200284" cy="2486036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21232009">
            <a:off x="5346538" y="1674829"/>
            <a:ext cx="2214578" cy="2486036"/>
          </a:xfrm>
          <a:prstGeom prst="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21083552">
            <a:off x="389029" y="1643049"/>
            <a:ext cx="2143140" cy="250033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rot="1164540">
            <a:off x="6195645" y="3740566"/>
            <a:ext cx="2214578" cy="2486036"/>
          </a:xfrm>
          <a:prstGeom prst="rect">
            <a:avLst/>
          </a:prstGeom>
          <a:solidFill>
            <a:srgbClr val="00B050"/>
          </a:solidFill>
          <a:ln>
            <a:solidFill>
              <a:schemeClr val="accent3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40143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61436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642918"/>
            <a:ext cx="2928958" cy="58785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</a:rPr>
              <a:t>Черные страницы содержат списки тех, кого уже нет, кого мы больше никогда не увидим, кто уже вымер</a:t>
            </a:r>
            <a:r>
              <a:rPr lang="ru-RU" sz="3600" dirty="0" smtClean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sz="3600" dirty="0">
              <a:solidFill>
                <a:schemeClr val="bg1"/>
              </a:solidFill>
            </a:endParaRP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Дронт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Сумчатый волк</a:t>
            </a:r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7" name="Picture 7" descr="http://www.ecosystema.ru/07referats/01/dodo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642918"/>
            <a:ext cx="2520280" cy="2783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4" descr="http://kakadu.509.com1.ru/zooclub/wild/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5945" y="4403021"/>
            <a:ext cx="3744416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359389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72560" cy="6215106"/>
          </a:xfrm>
          <a:prstGeom prst="rect">
            <a:avLst/>
          </a:prstGeom>
          <a:solidFill>
            <a:srgbClr val="FFFF7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8596" y="357166"/>
            <a:ext cx="82153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Желтые страницы –  это те</a:t>
            </a:r>
            <a:r>
              <a:rPr lang="ru-RU" sz="2800" b="1" dirty="0"/>
              <a:t> </a:t>
            </a:r>
            <a:r>
              <a:rPr lang="ru-RU" sz="2800" b="1" dirty="0" smtClean="0"/>
              <a:t> животные, количество которых быстро уменьшается </a:t>
            </a:r>
            <a:endParaRPr lang="ru-RU" sz="2800" b="1" dirty="0"/>
          </a:p>
        </p:txBody>
      </p:sp>
      <p:pic>
        <p:nvPicPr>
          <p:cNvPr id="6" name="Рисунок 5" descr="6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7929" y="3643314"/>
            <a:ext cx="3168352" cy="2520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652120" y="5610811"/>
            <a:ext cx="28083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Розовый</a:t>
            </a:r>
            <a:r>
              <a:rPr lang="ru-RU" sz="2400" dirty="0" smtClean="0"/>
              <a:t> фламинго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181649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Белый медведь</a:t>
            </a:r>
            <a:endParaRPr lang="ru-RU" sz="2400" dirty="0"/>
          </a:p>
        </p:txBody>
      </p:sp>
      <p:pic>
        <p:nvPicPr>
          <p:cNvPr id="7" name="Рисунок 6" descr="465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339845" y="1988840"/>
            <a:ext cx="3120586" cy="319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72802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2" cy="6215106"/>
          </a:xfrm>
          <a:prstGeom prst="rect">
            <a:avLst/>
          </a:prstGeom>
          <a:solidFill>
            <a:schemeClr val="bg2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 flipH="1">
            <a:off x="285718" y="571480"/>
            <a:ext cx="84296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Белые страницы – это те животные, которых всегда было немного.</a:t>
            </a:r>
            <a:endParaRPr lang="ru-RU" sz="3200" b="1" dirty="0"/>
          </a:p>
        </p:txBody>
      </p:sp>
      <p:pic>
        <p:nvPicPr>
          <p:cNvPr id="5" name="Picture 2" descr=" СКОПА - Pandion haliaetus (Linnaeus, 1758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428868"/>
            <a:ext cx="378621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1285852" y="5643578"/>
            <a:ext cx="12144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Скопа</a:t>
            </a:r>
            <a:endParaRPr lang="ru-RU" sz="2400" dirty="0"/>
          </a:p>
        </p:txBody>
      </p:sp>
      <p:pic>
        <p:nvPicPr>
          <p:cNvPr id="7" name="Picture 4" descr=" СЕВЕРНЫЙ ОЛЕНЬ (лесной подвид) - Rangifer tarandus  angustifrons Flerov, 1932(алтае-саянская популяция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1785926"/>
            <a:ext cx="3667152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715008" y="4455391"/>
            <a:ext cx="27860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Северный олень (лесной подвид)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410062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8572560" cy="6286544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428596" y="285728"/>
            <a:ext cx="835824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Серые страницы – внесены те животные, которые очень мало изучены, и места их обитания малодоступны.</a:t>
            </a:r>
            <a:endParaRPr lang="ru-RU" sz="2800" b="1" dirty="0"/>
          </a:p>
        </p:txBody>
      </p:sp>
      <p:pic>
        <p:nvPicPr>
          <p:cNvPr id="5" name="Picture 2" descr=" ГАДЮКА  НИКОЛЬСКОГО - Vipera nikolskii Vedmederja, Grubant et Rudaeva, 1986"/>
          <p:cNvPicPr>
            <a:picLocks noChangeAspect="1" noChangeArrowheads="1"/>
          </p:cNvPicPr>
          <p:nvPr/>
        </p:nvPicPr>
        <p:blipFill>
          <a:blip r:embed="rId3"/>
          <a:srcRect l="5378" t="5097" r="5449" b="9373"/>
          <a:stretch>
            <a:fillRect/>
          </a:stretch>
        </p:blipFill>
        <p:spPr bwMode="auto">
          <a:xfrm>
            <a:off x="357158" y="2071678"/>
            <a:ext cx="4000528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857224" y="5286388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Гадюка </a:t>
            </a:r>
            <a:r>
              <a:rPr lang="ru-RU" sz="2400" dirty="0" err="1" smtClean="0"/>
              <a:t>никольского</a:t>
            </a:r>
            <a:endParaRPr lang="ru-RU" sz="2400" dirty="0"/>
          </a:p>
        </p:txBody>
      </p:sp>
      <p:pic>
        <p:nvPicPr>
          <p:cNvPr id="7" name="Picture 4" descr="  ПРИБАЙКАЛЬСКИЙ ЧЕРНОШАПОЧНЫЙ СУРОК - Marmota camtschatica  doppelmayeri (Birula, 1922)"/>
          <p:cNvPicPr>
            <a:picLocks noChangeAspect="1" noChangeArrowheads="1"/>
          </p:cNvPicPr>
          <p:nvPr/>
        </p:nvPicPr>
        <p:blipFill>
          <a:blip r:embed="rId4"/>
          <a:srcRect l="5703" t="5235" r="6029" b="8917"/>
          <a:stretch>
            <a:fillRect/>
          </a:stretch>
        </p:blipFill>
        <p:spPr bwMode="auto">
          <a:xfrm>
            <a:off x="4857752" y="2071678"/>
            <a:ext cx="3857652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5286380" y="5143512"/>
            <a:ext cx="33575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Прибайкальский </a:t>
            </a:r>
          </a:p>
          <a:p>
            <a:r>
              <a:rPr lang="ru-RU" sz="2400" dirty="0" smtClean="0"/>
              <a:t>черношапочный сурок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616040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501122" cy="6357982"/>
          </a:xfrm>
          <a:prstGeom prst="rect">
            <a:avLst/>
          </a:prstGeom>
          <a:solidFill>
            <a:srgbClr val="00B050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28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Зеленые страницы – те животные, которых нам удалось сохранить, и спасти их от вымирания</a:t>
            </a:r>
            <a:endParaRPr lang="ru-RU" sz="3200" b="1" dirty="0"/>
          </a:p>
        </p:txBody>
      </p:sp>
      <p:pic>
        <p:nvPicPr>
          <p:cNvPr id="5" name="Рисунок 4" descr="275px-Beaver_pho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5" y="3143248"/>
            <a:ext cx="3616215" cy="2814072"/>
          </a:xfrm>
          <a:prstGeom prst="rect">
            <a:avLst/>
          </a:prstGeom>
        </p:spPr>
      </p:pic>
      <p:pic>
        <p:nvPicPr>
          <p:cNvPr id="6" name="Рисунок 5" descr="2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2000240"/>
            <a:ext cx="3810000" cy="2781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857884" y="4714884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Лось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214414" y="5929330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Речной бобр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823451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  <p:bldP spid="8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usyno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5" y="0"/>
            <a:ext cx="912931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57158" y="285728"/>
            <a:ext cx="8429684" cy="6286544"/>
          </a:xfrm>
          <a:prstGeom prst="rect">
            <a:avLst/>
          </a:prstGeom>
          <a:solidFill>
            <a:srgbClr val="D01102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500042"/>
            <a:ext cx="7858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</a:rPr>
              <a:t>Красные страницы показывают нам исчезающих  и  особо  редких животных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762445">
            <a:off x="285375" y="4225459"/>
            <a:ext cx="21310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Снежный барс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700483">
            <a:off x="7062969" y="4142812"/>
            <a:ext cx="7663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Тигр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76589" y="6143644"/>
            <a:ext cx="8082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Зубр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2" name="Рисунок 11" descr="107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 rot="20884047">
            <a:off x="597338" y="1780994"/>
            <a:ext cx="3776676" cy="2309820"/>
          </a:xfrm>
          <a:prstGeom prst="rect">
            <a:avLst/>
          </a:prstGeom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  <a:softEdge rad="112500"/>
          </a:effectLst>
        </p:spPr>
      </p:pic>
      <p:pic>
        <p:nvPicPr>
          <p:cNvPr id="13" name="Рисунок 12" descr="138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 rot="673378">
            <a:off x="4786314" y="1732719"/>
            <a:ext cx="3714776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40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87419" y="3811448"/>
            <a:ext cx="3810000" cy="2425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409326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allAtOnce"/>
      <p:bldP spid="11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178</TotalTime>
  <Words>374</Words>
  <Application>Microsoft Office PowerPoint</Application>
  <PresentationFormat>Экран (4:3)</PresentationFormat>
  <Paragraphs>42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       Знакомим дошкольников с                    Красной книгой                 </vt:lpstr>
      <vt:lpstr>«Красная книга» – Красная! Значит природа в опасности!</vt:lpstr>
      <vt:lpstr>Как устроена Красная книга? Она состоит из цветных страниц.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             Берегите природу </vt:lpstr>
      <vt:lpstr>          Презентацию подготовила                      воспитатель                Гашуненкова Мария Павловна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User</cp:lastModifiedBy>
  <cp:revision>24</cp:revision>
  <dcterms:created xsi:type="dcterms:W3CDTF">2012-11-08T18:54:26Z</dcterms:created>
  <dcterms:modified xsi:type="dcterms:W3CDTF">2017-12-28T06:28:00Z</dcterms:modified>
</cp:coreProperties>
</file>