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2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8372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032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592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2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614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060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1154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538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57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16012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0220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7177D19-216E-41A4-894B-3C9CBD68A84B}" type="datetimeFigureOut">
              <a:rPr lang="ru-RU" smtClean="0"/>
              <a:t>26.09.2014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36E8CC2-D4DA-405C-A3F6-13AB92B445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80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9008" y="3060700"/>
            <a:ext cx="6642492" cy="1392762"/>
          </a:xfrm>
        </p:spPr>
        <p:txBody>
          <a:bodyPr/>
          <a:lstStyle/>
          <a:p>
            <a:r>
              <a:rPr lang="ru-RU" sz="6000" dirty="0" smtClean="0"/>
              <a:t>Цветочные мотивы в китайской живописи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27960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13500" y="2103120"/>
            <a:ext cx="4711700" cy="3931920"/>
          </a:xfrm>
        </p:spPr>
        <p:txBody>
          <a:bodyPr/>
          <a:lstStyle/>
          <a:p>
            <a:r>
              <a:rPr lang="ru-RU" dirty="0"/>
              <a:t>Жанр китайской живописи птицы-и-цветы - </a:t>
            </a:r>
            <a:r>
              <a:rPr lang="ru-RU" sz="3200" dirty="0" err="1"/>
              <a:t>хуа-няо</a:t>
            </a:r>
            <a:r>
              <a:rPr lang="ru-RU" dirty="0"/>
              <a:t> – появился в далеком </a:t>
            </a:r>
            <a:r>
              <a:rPr lang="ru-RU" dirty="0" smtClean="0"/>
              <a:t>прошлом </a:t>
            </a:r>
            <a:r>
              <a:rPr lang="ru-RU" dirty="0"/>
              <a:t>Китая.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799" y="2103120"/>
            <a:ext cx="5150987" cy="39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41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49" y="798512"/>
            <a:ext cx="7724419" cy="481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666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849" y="642594"/>
            <a:ext cx="8650983" cy="539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84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174" y="642594"/>
            <a:ext cx="2778125" cy="550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04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3274" y="642594"/>
            <a:ext cx="8175625" cy="554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452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58620"/>
            <a:ext cx="100584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Изобразительное искусство Китая как бы намекает, не изображает конкретную гору или конкретное дерево, но гору и дерево вообще, при этом вы никогда не спутаете их ни с чем иным, сколь не отличался рисунок от оригинала.</a:t>
            </a:r>
          </a:p>
        </p:txBody>
      </p:sp>
    </p:spTree>
    <p:extLst>
      <p:ext uri="{BB962C8B-B14F-4D97-AF65-F5344CB8AC3E}">
        <p14:creationId xmlns:p14="http://schemas.microsoft.com/office/powerpoint/2010/main" val="12343164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475" y="473684"/>
            <a:ext cx="8342034" cy="5561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416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1862" y="333375"/>
            <a:ext cx="5248275" cy="619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9982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TC103457510[[fn=Савон]]</Template>
  <TotalTime>20</TotalTime>
  <Words>58</Words>
  <Application>Microsoft Office PowerPoint</Application>
  <PresentationFormat>Широкоэкранный</PresentationFormat>
  <Paragraphs>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Century Gothic</vt:lpstr>
      <vt:lpstr>Garamond</vt:lpstr>
      <vt:lpstr>Savon</vt:lpstr>
      <vt:lpstr>Цветочные мотивы в китайской живописи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Цветочные мотивы в китайской живописи</dc:title>
  <dc:creator>Элина Пономаренко</dc:creator>
  <cp:lastModifiedBy>Элина Пономаренко</cp:lastModifiedBy>
  <cp:revision>2</cp:revision>
  <dcterms:created xsi:type="dcterms:W3CDTF">2014-09-26T12:59:02Z</dcterms:created>
  <dcterms:modified xsi:type="dcterms:W3CDTF">2014-09-26T13:19:51Z</dcterms:modified>
</cp:coreProperties>
</file>