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164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934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103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72751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508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3473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6913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2245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254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73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23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74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8146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100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95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411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835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7FC5E31-8E13-4344-9F2A-C74107167689}" type="datetimeFigureOut">
              <a:rPr lang="ru-RU" smtClean="0"/>
              <a:t>29.12.2017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533F257-C12D-4B5C-9067-A75B3FF09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433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3396" y="792172"/>
            <a:ext cx="782980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Социальная реклама</a:t>
            </a:r>
            <a:endParaRPr lang="ru-RU" sz="8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47829" y="3867880"/>
            <a:ext cx="8780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Водитель, будь внимателен!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632515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</TotalTime>
  <Words>7</Words>
  <Application>Microsoft Office PowerPoint</Application>
  <PresentationFormat>Широкоэкранный</PresentationFormat>
  <Paragraphs>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4" baseType="lpstr">
      <vt:lpstr>Arial</vt:lpstr>
      <vt:lpstr>Garamond</vt:lpstr>
      <vt:lpstr>Натуральные материалы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</cp:revision>
  <dcterms:created xsi:type="dcterms:W3CDTF">2017-12-29T09:45:04Z</dcterms:created>
  <dcterms:modified xsi:type="dcterms:W3CDTF">2017-12-29T09:46:38Z</dcterms:modified>
</cp:coreProperties>
</file>