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90A65D7-21C5-495A-B1C4-6485D61851C2}" type="datetimeFigureOut">
              <a:rPr lang="ru-RU" smtClean="0"/>
              <a:pPr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EBBD10-7917-439A-ADEE-8CA6CD2791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Учитель истории и обществознания Потанина А.В.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81000"/>
            <a:ext cx="8964488" cy="1967880"/>
          </a:xfrm>
        </p:spPr>
        <p:txBody>
          <a:bodyPr>
            <a:noAutofit/>
          </a:bodyPr>
          <a:lstStyle/>
          <a:p>
            <a:r>
              <a:rPr lang="ru-RU" sz="6600" dirty="0" smtClean="0"/>
              <a:t>Человек и его деятельность</a:t>
            </a:r>
            <a:endParaRPr lang="ru-RU" sz="6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752" y="980728"/>
            <a:ext cx="4038600" cy="5472608"/>
          </a:xfrm>
        </p:spPr>
        <p:txBody>
          <a:bodyPr/>
          <a:lstStyle/>
          <a:p>
            <a:r>
              <a:rPr lang="ru-RU" sz="2400" dirty="0" smtClean="0"/>
              <a:t>Вариант 1</a:t>
            </a:r>
          </a:p>
          <a:p>
            <a:pPr>
              <a:buNone/>
            </a:pPr>
            <a:r>
              <a:rPr lang="ru-RU" sz="1800" dirty="0" smtClean="0"/>
              <a:t>6.Установите соответствие между терминами и их определениями.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052736"/>
            <a:ext cx="4038600" cy="50005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Вариант 2</a:t>
            </a:r>
          </a:p>
          <a:p>
            <a:pPr>
              <a:buNone/>
            </a:pPr>
            <a:r>
              <a:rPr lang="ru-RU" sz="1800" dirty="0" smtClean="0"/>
              <a:t>6.Установите соответствие между терминами и их определениями.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2011680"/>
          <a:ext cx="432048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3384376"/>
              </a:tblGrid>
              <a:tr h="276886"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</a:tr>
              <a:tr h="276886">
                <a:tc>
                  <a:txBody>
                    <a:bodyPr/>
                    <a:lstStyle/>
                    <a:p>
                      <a:r>
                        <a:rPr lang="ru-RU" dirty="0" smtClean="0"/>
                        <a:t>1.Разум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А.важен не столько результат, сколько сам процесс</a:t>
                      </a:r>
                      <a:endParaRPr lang="ru-RU" dirty="0"/>
                    </a:p>
                  </a:txBody>
                  <a:tcPr/>
                </a:tc>
              </a:tr>
              <a:tr h="276886">
                <a:tc>
                  <a:txBody>
                    <a:bodyPr/>
                    <a:lstStyle/>
                    <a:p>
                      <a:r>
                        <a:rPr lang="ru-RU" dirty="0" smtClean="0"/>
                        <a:t>2.Игра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</a:t>
                      </a:r>
                      <a:r>
                        <a:rPr lang="ru-RU" baseline="0" dirty="0" smtClean="0"/>
                        <a:t> изменение и преобразование окружающего мира в интересах человека</a:t>
                      </a:r>
                      <a:endParaRPr lang="ru-RU" dirty="0"/>
                    </a:p>
                  </a:txBody>
                  <a:tcPr/>
                </a:tc>
              </a:tr>
              <a:tr h="276886">
                <a:tc>
                  <a:txBody>
                    <a:bodyPr/>
                    <a:lstStyle/>
                    <a:p>
                      <a:r>
                        <a:rPr lang="ru-RU" dirty="0" smtClean="0"/>
                        <a:t>3.Труд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создание предметов, необходимых  для удовлетворения потребностей человека</a:t>
                      </a:r>
                      <a:endParaRPr lang="ru-RU" dirty="0"/>
                    </a:p>
                  </a:txBody>
                  <a:tcPr/>
                </a:tc>
              </a:tr>
              <a:tr h="2768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способность к интеллектуальной</a:t>
                      </a:r>
                      <a:r>
                        <a:rPr lang="ru-RU" baseline="0" dirty="0" smtClean="0"/>
                        <a:t> деятельности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716016" y="2060848"/>
          <a:ext cx="4248472" cy="480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3096344"/>
              </a:tblGrid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термин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определение</a:t>
                      </a:r>
                      <a:endParaRPr lang="ru-RU" dirty="0"/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ru-RU" dirty="0" smtClean="0"/>
                        <a:t>1.Цель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А. процесс осуществления</a:t>
                      </a:r>
                      <a:r>
                        <a:rPr lang="ru-RU" baseline="0" dirty="0" smtClean="0"/>
                        <a:t> деятельности</a:t>
                      </a:r>
                      <a:endParaRPr lang="ru-RU" dirty="0"/>
                    </a:p>
                  </a:txBody>
                  <a:tcPr/>
                </a:tc>
              </a:tr>
              <a:tr h="669776">
                <a:tc>
                  <a:txBody>
                    <a:bodyPr/>
                    <a:lstStyle/>
                    <a:p>
                      <a:r>
                        <a:rPr lang="ru-RU" dirty="0" smtClean="0"/>
                        <a:t>2. Действие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 то,</a:t>
                      </a:r>
                      <a:r>
                        <a:rPr lang="ru-RU" baseline="0" dirty="0" smtClean="0"/>
                        <a:t> к чему стремятся</a:t>
                      </a:r>
                      <a:endParaRPr lang="ru-RU" dirty="0"/>
                    </a:p>
                  </a:txBody>
                  <a:tcPr/>
                </a:tc>
              </a:tr>
              <a:tr h="1199288">
                <a:tc>
                  <a:txBody>
                    <a:bodyPr/>
                    <a:lstStyle/>
                    <a:p>
                      <a:r>
                        <a:rPr lang="ru-RU" dirty="0" smtClean="0"/>
                        <a:t>3. 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конечный итог, следствие, завершающее собой какие-нибудь</a:t>
                      </a:r>
                      <a:r>
                        <a:rPr lang="ru-RU" baseline="0" dirty="0" smtClean="0"/>
                        <a:t> явления, развитие чего-нибудь</a:t>
                      </a:r>
                      <a:endParaRPr lang="ru-RU" dirty="0"/>
                    </a:p>
                  </a:txBody>
                  <a:tcPr/>
                </a:tc>
              </a:tr>
              <a:tr h="11992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Г. процесс познания человеком окружающего мира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1</a:t>
            </a:r>
          </a:p>
          <a:p>
            <a:pPr>
              <a:buNone/>
            </a:pPr>
            <a:r>
              <a:rPr lang="ru-RU" dirty="0" smtClean="0"/>
              <a:t>1-4</a:t>
            </a:r>
          </a:p>
          <a:p>
            <a:pPr>
              <a:buNone/>
            </a:pPr>
            <a:r>
              <a:rPr lang="ru-RU" dirty="0" smtClean="0"/>
              <a:t>2-2</a:t>
            </a:r>
          </a:p>
          <a:p>
            <a:pPr>
              <a:buNone/>
            </a:pPr>
            <a:r>
              <a:rPr lang="ru-RU" dirty="0" smtClean="0"/>
              <a:t>3-4</a:t>
            </a:r>
          </a:p>
          <a:p>
            <a:pPr>
              <a:buNone/>
            </a:pPr>
            <a:r>
              <a:rPr lang="ru-RU" dirty="0" smtClean="0"/>
              <a:t>4-2</a:t>
            </a:r>
          </a:p>
          <a:p>
            <a:pPr>
              <a:buNone/>
            </a:pPr>
            <a:r>
              <a:rPr lang="ru-RU" dirty="0" smtClean="0"/>
              <a:t>5-3</a:t>
            </a:r>
          </a:p>
          <a:p>
            <a:pPr>
              <a:buNone/>
            </a:pPr>
            <a:r>
              <a:rPr lang="ru-RU" dirty="0" smtClean="0"/>
              <a:t>6- 1Г, 2А, 3В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Нет ошибок – 5</a:t>
            </a:r>
          </a:p>
          <a:p>
            <a:pPr>
              <a:buNone/>
            </a:pPr>
            <a:r>
              <a:rPr lang="ru-RU" dirty="0" smtClean="0"/>
              <a:t>Одна-две ошибки – 4</a:t>
            </a:r>
          </a:p>
          <a:p>
            <a:pPr>
              <a:buNone/>
            </a:pPr>
            <a:r>
              <a:rPr lang="ru-RU" dirty="0" smtClean="0"/>
              <a:t>Три ошибки – 3</a:t>
            </a:r>
          </a:p>
          <a:p>
            <a:pPr>
              <a:buNone/>
            </a:pPr>
            <a:r>
              <a:rPr lang="ru-RU" dirty="0" smtClean="0"/>
              <a:t>Четыре и более - 2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2</a:t>
            </a:r>
          </a:p>
          <a:p>
            <a:pPr>
              <a:buNone/>
            </a:pPr>
            <a:r>
              <a:rPr lang="ru-RU" dirty="0" smtClean="0"/>
              <a:t>1-4</a:t>
            </a:r>
          </a:p>
          <a:p>
            <a:pPr>
              <a:buNone/>
            </a:pPr>
            <a:r>
              <a:rPr lang="ru-RU" dirty="0" smtClean="0"/>
              <a:t>2-1</a:t>
            </a:r>
          </a:p>
          <a:p>
            <a:pPr>
              <a:buNone/>
            </a:pPr>
            <a:r>
              <a:rPr lang="ru-RU" dirty="0" smtClean="0"/>
              <a:t>3-1</a:t>
            </a:r>
          </a:p>
          <a:p>
            <a:pPr>
              <a:buNone/>
            </a:pPr>
            <a:r>
              <a:rPr lang="ru-RU" dirty="0" smtClean="0"/>
              <a:t>4-4</a:t>
            </a:r>
          </a:p>
          <a:p>
            <a:pPr>
              <a:buNone/>
            </a:pPr>
            <a:r>
              <a:rPr lang="ru-RU" dirty="0" smtClean="0"/>
              <a:t>5-3</a:t>
            </a:r>
          </a:p>
          <a:p>
            <a:pPr>
              <a:buNone/>
            </a:pPr>
            <a:r>
              <a:rPr lang="ru-RU" dirty="0" smtClean="0"/>
              <a:t>6-1Б,2А,3В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Нет ошибок – 5</a:t>
            </a:r>
          </a:p>
          <a:p>
            <a:pPr>
              <a:buNone/>
            </a:pPr>
            <a:r>
              <a:rPr lang="ru-RU" dirty="0" smtClean="0"/>
              <a:t>Одна-две ошибки – 4</a:t>
            </a:r>
          </a:p>
          <a:p>
            <a:pPr>
              <a:buNone/>
            </a:pPr>
            <a:r>
              <a:rPr lang="ru-RU" dirty="0" smtClean="0"/>
              <a:t>Три ошибки – 3</a:t>
            </a:r>
          </a:p>
          <a:p>
            <a:pPr>
              <a:buNone/>
            </a:pPr>
            <a:r>
              <a:rPr lang="ru-RU" dirty="0" smtClean="0"/>
              <a:t>Четыре и более - 2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Человек и его деятельность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53309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Что из перечисленного можно отнести к деятельности? Впиши соответствующие примеры в таблицу: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Примеры: собака сторожит дом, мальчик катается на велосипеде, композитор сочиняет оперу, учитель ведет урок, белка делает запасы на зиму, мама сажает цветы.</a:t>
            </a:r>
          </a:p>
          <a:p>
            <a:pPr>
              <a:buNone/>
            </a:pPr>
            <a:r>
              <a:rPr lang="ru-RU" dirty="0" smtClean="0"/>
              <a:t>Приведи как минимум два своих примера для каждой категории.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55776" y="2420888"/>
          <a:ext cx="60960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Относится к деятельности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 относится к деятельности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….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…..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8241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Деятельность – занятия человека, его труд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Человек должен уметь преодолевать трудности</a:t>
            </a:r>
          </a:p>
          <a:p>
            <a:r>
              <a:rPr lang="ru-RU" dirty="0" smtClean="0"/>
              <a:t>Чтобы добивать желаемых результатов, человек должен проявлять волю</a:t>
            </a:r>
          </a:p>
          <a:p>
            <a:r>
              <a:rPr lang="ru-RU" dirty="0" smtClean="0"/>
              <a:t>Человек должен быть целеустремленным, т.е. уметь ставить цели</a:t>
            </a:r>
          </a:p>
          <a:p>
            <a:r>
              <a:rPr lang="ru-RU" dirty="0" smtClean="0"/>
              <a:t>Благодаря трудовой деятельности человек организовывает свою жизнь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u="sng" dirty="0" smtClean="0"/>
              <a:t>В своей деятельности человек должен включать разум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332656"/>
            <a:ext cx="51845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Деятельность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3212976"/>
            <a:ext cx="2592288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Что отличает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509120"/>
            <a:ext cx="3168352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Разумная деятельность - преобразование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4437112"/>
            <a:ext cx="316835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Инстинкт приспособления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772816"/>
            <a:ext cx="31683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Поведение животных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1772816"/>
            <a:ext cx="316835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Поведение человека</a:t>
            </a:r>
            <a:endParaRPr lang="ru-RU" sz="3200" dirty="0"/>
          </a:p>
        </p:txBody>
      </p:sp>
      <p:cxnSp>
        <p:nvCxnSpPr>
          <p:cNvPr id="10" name="Shape 9"/>
          <p:cNvCxnSpPr>
            <a:stCxn id="2" idx="1"/>
          </p:cNvCxnSpPr>
          <p:nvPr/>
        </p:nvCxnSpPr>
        <p:spPr>
          <a:xfrm rot="10800000" flipV="1">
            <a:off x="1331640" y="836712"/>
            <a:ext cx="576064" cy="864096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hape 13"/>
          <p:cNvCxnSpPr>
            <a:stCxn id="2" idx="3"/>
          </p:cNvCxnSpPr>
          <p:nvPr/>
        </p:nvCxnSpPr>
        <p:spPr>
          <a:xfrm>
            <a:off x="7092280" y="836712"/>
            <a:ext cx="648072" cy="936104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hape 15"/>
          <p:cNvCxnSpPr>
            <a:stCxn id="3" idx="3"/>
          </p:cNvCxnSpPr>
          <p:nvPr/>
        </p:nvCxnSpPr>
        <p:spPr>
          <a:xfrm>
            <a:off x="5868144" y="3537012"/>
            <a:ext cx="792088" cy="900100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>
            <a:stCxn id="3" idx="1"/>
          </p:cNvCxnSpPr>
          <p:nvPr/>
        </p:nvCxnSpPr>
        <p:spPr>
          <a:xfrm rot="10800000" flipV="1">
            <a:off x="2555776" y="3537012"/>
            <a:ext cx="720080" cy="828092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hape 19"/>
          <p:cNvCxnSpPr>
            <a:endCxn id="8" idx="1"/>
          </p:cNvCxnSpPr>
          <p:nvPr/>
        </p:nvCxnSpPr>
        <p:spPr>
          <a:xfrm rot="5400000" flipH="1" flipV="1">
            <a:off x="4572000" y="2564904"/>
            <a:ext cx="1008112" cy="288032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endCxn id="7" idx="3"/>
          </p:cNvCxnSpPr>
          <p:nvPr/>
        </p:nvCxnSpPr>
        <p:spPr>
          <a:xfrm rot="16200000" flipV="1">
            <a:off x="3491880" y="2564904"/>
            <a:ext cx="1008112" cy="288032"/>
          </a:xfrm>
          <a:prstGeom prst="bentConnector2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Мотивы деятельности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ятиугольник 4"/>
          <p:cNvSpPr/>
          <p:nvPr/>
        </p:nvSpPr>
        <p:spPr>
          <a:xfrm>
            <a:off x="467544" y="1700808"/>
            <a:ext cx="158417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Цель</a:t>
            </a:r>
            <a:endParaRPr lang="ru-RU" sz="2400" dirty="0"/>
          </a:p>
        </p:txBody>
      </p:sp>
      <p:sp>
        <p:nvSpPr>
          <p:cNvPr id="6" name="Пятиугольник 5"/>
          <p:cNvSpPr/>
          <p:nvPr/>
        </p:nvSpPr>
        <p:spPr>
          <a:xfrm>
            <a:off x="4860032" y="1700808"/>
            <a:ext cx="1728192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Действия</a:t>
            </a:r>
            <a:endParaRPr lang="ru-RU" sz="2400" dirty="0"/>
          </a:p>
        </p:txBody>
      </p:sp>
      <p:sp>
        <p:nvSpPr>
          <p:cNvPr id="7" name="Пятиугольник 6"/>
          <p:cNvSpPr/>
          <p:nvPr/>
        </p:nvSpPr>
        <p:spPr>
          <a:xfrm>
            <a:off x="6876256" y="1700808"/>
            <a:ext cx="2016224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Результаты</a:t>
            </a:r>
            <a:endParaRPr lang="ru-RU" sz="2400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2771800" y="1700808"/>
            <a:ext cx="1584176" cy="72008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Мотивы</a:t>
            </a:r>
            <a:endParaRPr lang="ru-RU" sz="24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924944"/>
            <a:ext cx="1728192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То, ради чего действует человек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236296" y="2924944"/>
            <a:ext cx="1728192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Этап выполнения, осуществления деятельности</a:t>
            </a:r>
            <a:endParaRPr lang="ru-RU" sz="24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4048" y="2996952"/>
            <a:ext cx="1728192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Отдельный акт деятельности</a:t>
            </a:r>
            <a:endParaRPr lang="ru-RU" sz="24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99792" y="2996952"/>
            <a:ext cx="1728192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То, почему действует человек</a:t>
            </a:r>
            <a:endParaRPr lang="ru-RU" sz="2400" dirty="0"/>
          </a:p>
        </p:txBody>
      </p:sp>
      <p:cxnSp>
        <p:nvCxnSpPr>
          <p:cNvPr id="16" name="Прямая со стрелкой 15"/>
          <p:cNvCxnSpPr>
            <a:stCxn id="5" idx="2"/>
            <a:endCxn id="9" idx="0"/>
          </p:cNvCxnSpPr>
          <p:nvPr/>
        </p:nvCxnSpPr>
        <p:spPr>
          <a:xfrm>
            <a:off x="1079612" y="2420888"/>
            <a:ext cx="36004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7956376" y="2420888"/>
            <a:ext cx="108012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52120" y="2420888"/>
            <a:ext cx="108012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347864" y="2420888"/>
            <a:ext cx="108012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9" idx="3"/>
            <a:endCxn id="12" idx="1"/>
          </p:cNvCxnSpPr>
          <p:nvPr/>
        </p:nvCxnSpPr>
        <p:spPr>
          <a:xfrm>
            <a:off x="1979712" y="4365104"/>
            <a:ext cx="720080" cy="360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516216" y="4365104"/>
            <a:ext cx="720080" cy="360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4283968" y="4365104"/>
            <a:ext cx="720080" cy="360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Вариант 1</a:t>
            </a:r>
          </a:p>
          <a:p>
            <a:pPr algn="ctr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1.На достижение чего направлена деятельность?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1.Действия</a:t>
            </a:r>
          </a:p>
          <a:p>
            <a:pPr marL="457200" indent="-457200">
              <a:buNone/>
            </a:pPr>
            <a:r>
              <a:rPr lang="ru-RU" dirty="0" smtClean="0"/>
              <a:t>2.Игры </a:t>
            </a:r>
          </a:p>
          <a:p>
            <a:pPr marL="457200" indent="-457200">
              <a:buNone/>
            </a:pPr>
            <a:r>
              <a:rPr lang="ru-RU" dirty="0" smtClean="0"/>
              <a:t>3.Инстинкта</a:t>
            </a:r>
          </a:p>
          <a:p>
            <a:pPr marL="457200" indent="-457200">
              <a:buNone/>
            </a:pPr>
            <a:r>
              <a:rPr lang="ru-RU" dirty="0" smtClean="0"/>
              <a:t>4.Цели</a:t>
            </a:r>
          </a:p>
          <a:p>
            <a:pPr marL="457200" indent="-457200" algn="ctr">
              <a:buAutoNum type="arabicPeriod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Вариант 2</a:t>
            </a:r>
          </a:p>
          <a:p>
            <a:pPr algn="ctr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1.Что является итогом деятельности человека?</a:t>
            </a:r>
          </a:p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1.Цель</a:t>
            </a:r>
          </a:p>
          <a:p>
            <a:pPr marL="457200" indent="-457200">
              <a:buNone/>
            </a:pPr>
            <a:r>
              <a:rPr lang="ru-RU" dirty="0" smtClean="0"/>
              <a:t>2.Действие</a:t>
            </a:r>
          </a:p>
          <a:p>
            <a:pPr marL="457200" indent="-457200">
              <a:buNone/>
            </a:pPr>
            <a:r>
              <a:rPr lang="ru-RU" dirty="0" smtClean="0"/>
              <a:t>3.Потребность</a:t>
            </a:r>
          </a:p>
          <a:p>
            <a:pPr marL="457200" indent="-457200">
              <a:buNone/>
            </a:pPr>
            <a:r>
              <a:rPr lang="ru-RU" dirty="0" smtClean="0"/>
              <a:t>4.Результат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Вариант 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2.Общей чертой, характеризующей человека и животных, является:</a:t>
            </a:r>
          </a:p>
          <a:p>
            <a:pPr>
              <a:buNone/>
            </a:pPr>
            <a:r>
              <a:rPr lang="ru-RU" dirty="0" smtClean="0"/>
              <a:t>1.Сознание</a:t>
            </a:r>
          </a:p>
          <a:p>
            <a:pPr>
              <a:buNone/>
            </a:pPr>
            <a:r>
              <a:rPr lang="ru-RU" dirty="0" smtClean="0"/>
              <a:t>2.Инстинкт</a:t>
            </a:r>
          </a:p>
          <a:p>
            <a:pPr>
              <a:buNone/>
            </a:pPr>
            <a:r>
              <a:rPr lang="ru-RU" dirty="0" smtClean="0"/>
              <a:t>3.Мышление</a:t>
            </a:r>
          </a:p>
          <a:p>
            <a:pPr>
              <a:buNone/>
            </a:pPr>
            <a:r>
              <a:rPr lang="ru-RU" dirty="0" smtClean="0"/>
              <a:t>4.Речь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Вариант 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2.Вид деятельности, стоящийся на соблюдении правил и отличающийся занимательностью</a:t>
            </a:r>
          </a:p>
          <a:p>
            <a:pPr>
              <a:buNone/>
            </a:pPr>
            <a:r>
              <a:rPr lang="ru-RU" dirty="0" smtClean="0"/>
              <a:t>1.Игра </a:t>
            </a:r>
          </a:p>
          <a:p>
            <a:pPr>
              <a:buNone/>
            </a:pPr>
            <a:r>
              <a:rPr lang="ru-RU" dirty="0" smtClean="0"/>
              <a:t>2.Труд</a:t>
            </a:r>
          </a:p>
          <a:p>
            <a:pPr>
              <a:buNone/>
            </a:pPr>
            <a:r>
              <a:rPr lang="ru-RU" dirty="0" smtClean="0"/>
              <a:t>3.Учеба</a:t>
            </a:r>
          </a:p>
          <a:p>
            <a:pPr>
              <a:buNone/>
            </a:pPr>
            <a:r>
              <a:rPr lang="ru-RU" dirty="0" smtClean="0"/>
              <a:t>4.Общение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Вариант 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3.Какой этап деятельности дает ей оценку</a:t>
            </a:r>
          </a:p>
          <a:p>
            <a:pPr>
              <a:buNone/>
            </a:pPr>
            <a:r>
              <a:rPr lang="ru-RU" dirty="0" smtClean="0"/>
              <a:t>1.Цель</a:t>
            </a:r>
          </a:p>
          <a:p>
            <a:pPr>
              <a:buNone/>
            </a:pPr>
            <a:r>
              <a:rPr lang="ru-RU" dirty="0" smtClean="0"/>
              <a:t>2.Действие </a:t>
            </a:r>
          </a:p>
          <a:p>
            <a:pPr>
              <a:buNone/>
            </a:pPr>
            <a:r>
              <a:rPr lang="ru-RU" dirty="0" smtClean="0"/>
              <a:t>3.Инстинкт</a:t>
            </a:r>
          </a:p>
          <a:p>
            <a:pPr>
              <a:buNone/>
            </a:pPr>
            <a:r>
              <a:rPr lang="ru-RU" dirty="0" smtClean="0"/>
              <a:t>4.Результат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Вариант 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3.Что отличает деятельность человека от поведения животных</a:t>
            </a:r>
          </a:p>
          <a:p>
            <a:pPr>
              <a:buNone/>
            </a:pPr>
            <a:r>
              <a:rPr lang="ru-RU" dirty="0" smtClean="0"/>
              <a:t>1.Осознанность действий</a:t>
            </a:r>
          </a:p>
          <a:p>
            <a:pPr>
              <a:buNone/>
            </a:pPr>
            <a:r>
              <a:rPr lang="ru-RU" dirty="0" smtClean="0"/>
              <a:t>2.Достижение результата</a:t>
            </a:r>
          </a:p>
          <a:p>
            <a:pPr>
              <a:buNone/>
            </a:pPr>
            <a:r>
              <a:rPr lang="ru-RU" dirty="0" smtClean="0"/>
              <a:t>3.Подчинение инстинктам</a:t>
            </a:r>
          </a:p>
          <a:p>
            <a:pPr>
              <a:buNone/>
            </a:pPr>
            <a:r>
              <a:rPr lang="ru-RU" dirty="0" smtClean="0"/>
              <a:t>4.Забота о потомстве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4.Верно ли, что: а)и человек, и животные строят для себя жилища; б) действиями животных руководит инстинкт</a:t>
            </a:r>
          </a:p>
          <a:p>
            <a:pPr>
              <a:buNone/>
            </a:pPr>
            <a:r>
              <a:rPr lang="ru-RU" dirty="0" smtClean="0"/>
              <a:t>1.Верно только а</a:t>
            </a:r>
          </a:p>
          <a:p>
            <a:pPr>
              <a:buNone/>
            </a:pPr>
            <a:r>
              <a:rPr lang="ru-RU" dirty="0" smtClean="0"/>
              <a:t>2.Верно только б</a:t>
            </a:r>
          </a:p>
          <a:p>
            <a:pPr>
              <a:buNone/>
            </a:pPr>
            <a:r>
              <a:rPr lang="ru-RU" dirty="0" smtClean="0"/>
              <a:t>3.Оба суждения верны</a:t>
            </a:r>
          </a:p>
          <a:p>
            <a:pPr>
              <a:buNone/>
            </a:pPr>
            <a:r>
              <a:rPr lang="ru-RU" dirty="0" smtClean="0"/>
              <a:t>4.Оба суждения неверны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4.Верны ли суждения о деятельности: а)деятельность человека основана только на инстинктах; б)труд является деятельностью, не имеющей результата?</a:t>
            </a:r>
          </a:p>
          <a:p>
            <a:pPr>
              <a:buNone/>
            </a:pPr>
            <a:r>
              <a:rPr lang="ru-RU" dirty="0" smtClean="0"/>
              <a:t>1.Верно только а</a:t>
            </a:r>
          </a:p>
          <a:p>
            <a:pPr>
              <a:buNone/>
            </a:pPr>
            <a:r>
              <a:rPr lang="ru-RU" dirty="0" smtClean="0"/>
              <a:t>2.Верно только б</a:t>
            </a:r>
          </a:p>
          <a:p>
            <a:pPr>
              <a:buNone/>
            </a:pPr>
            <a:r>
              <a:rPr lang="ru-RU" dirty="0" smtClean="0"/>
              <a:t>3.Оба суждения верны</a:t>
            </a:r>
          </a:p>
          <a:p>
            <a:pPr>
              <a:buNone/>
            </a:pPr>
            <a:r>
              <a:rPr lang="ru-RU" dirty="0" smtClean="0"/>
              <a:t>4.Оба суждения неверны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«Человек и его деятельность»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1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5.Верны ли суждения о деятельности: а)цель определяет действия человека; б) человек занимается разнообразной деятельностью?</a:t>
            </a:r>
          </a:p>
          <a:p>
            <a:pPr>
              <a:buNone/>
            </a:pPr>
            <a:r>
              <a:rPr lang="ru-RU" dirty="0" smtClean="0"/>
              <a:t>1.Верно только а</a:t>
            </a:r>
          </a:p>
          <a:p>
            <a:pPr>
              <a:buNone/>
            </a:pPr>
            <a:r>
              <a:rPr lang="ru-RU" dirty="0" smtClean="0"/>
              <a:t>2.Верно только б</a:t>
            </a:r>
          </a:p>
          <a:p>
            <a:pPr>
              <a:buNone/>
            </a:pPr>
            <a:r>
              <a:rPr lang="ru-RU" dirty="0" smtClean="0"/>
              <a:t>3.Оба суждения верны</a:t>
            </a:r>
          </a:p>
          <a:p>
            <a:pPr>
              <a:buNone/>
            </a:pPr>
            <a:r>
              <a:rPr lang="ru-RU" dirty="0" smtClean="0"/>
              <a:t>4.Оба суждения неверны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Вариант 2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5.Верны ли суждения о личности: а)личность проявляется и формируется в деятельности; б) учение способствует развитию личности?</a:t>
            </a:r>
          </a:p>
          <a:p>
            <a:pPr>
              <a:buNone/>
            </a:pPr>
            <a:r>
              <a:rPr lang="ru-RU" dirty="0" smtClean="0"/>
              <a:t>1.Верно только а</a:t>
            </a:r>
          </a:p>
          <a:p>
            <a:pPr>
              <a:buNone/>
            </a:pPr>
            <a:r>
              <a:rPr lang="ru-RU" dirty="0" smtClean="0"/>
              <a:t>2.Верно только б</a:t>
            </a:r>
          </a:p>
          <a:p>
            <a:pPr>
              <a:buNone/>
            </a:pPr>
            <a:r>
              <a:rPr lang="ru-RU" dirty="0" smtClean="0"/>
              <a:t>3.Оба суждения верны</a:t>
            </a:r>
          </a:p>
          <a:p>
            <a:pPr>
              <a:buNone/>
            </a:pPr>
            <a:r>
              <a:rPr lang="ru-RU" dirty="0" smtClean="0"/>
              <a:t>4.Оба суждения неверны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344</TotalTime>
  <Words>589</Words>
  <Application>Microsoft Office PowerPoint</Application>
  <PresentationFormat>Экран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Человек и его деятельность</vt:lpstr>
      <vt:lpstr>Деятельность – занятия человека, его труд</vt:lpstr>
      <vt:lpstr>Слайд 3</vt:lpstr>
      <vt:lpstr>Мотивы деятельности</vt:lpstr>
      <vt:lpstr>Тест «Человек и его деятельность»</vt:lpstr>
      <vt:lpstr>Тест «Человек и его деятельность»</vt:lpstr>
      <vt:lpstr>Тест «Человек и его деятельность»</vt:lpstr>
      <vt:lpstr>Тест «Человек и его деятельность»</vt:lpstr>
      <vt:lpstr>Тест «Человек и его деятельность»</vt:lpstr>
      <vt:lpstr>Тест «Человек и его деятельность»</vt:lpstr>
      <vt:lpstr>Тест «Человек и его деятельность»</vt:lpstr>
      <vt:lpstr>Человек и его деятельность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его деятельность</dc:title>
  <dc:creator>Admin</dc:creator>
  <cp:lastModifiedBy>Admin</cp:lastModifiedBy>
  <cp:revision>9</cp:revision>
  <dcterms:created xsi:type="dcterms:W3CDTF">2017-10-13T05:34:12Z</dcterms:created>
  <dcterms:modified xsi:type="dcterms:W3CDTF">2017-10-17T04:38:49Z</dcterms:modified>
</cp:coreProperties>
</file>