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56" r:id="rId3"/>
    <p:sldId id="258" r:id="rId4"/>
    <p:sldId id="257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589E5-54B4-4AED-917E-3E8D41000715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E8483-6116-4A9E-8653-A9308A412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3E8483-6116-4A9E-8653-A9308A41242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CDDD639-F5A3-441E-B305-6F253184DEAC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C823AEE-1680-4F82-AD59-E8593B468B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izmat.by/kursy/kolebanija_volny/uprugie" TargetMode="External"/><Relationship Id="rId2" Type="http://schemas.openxmlformats.org/officeDocument/2006/relationships/hyperlink" Target="http://fizmat.by/kursy/jelektrichestvo/zarjad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Электромагнитные волны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5357826"/>
            <a:ext cx="5929322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Пиксайкина</a:t>
            </a:r>
            <a:r>
              <a:rPr lang="ru-RU" dirty="0" smtClean="0"/>
              <a:t> Ольга, </a:t>
            </a:r>
            <a:r>
              <a:rPr lang="ru-RU" dirty="0" smtClean="0"/>
              <a:t>ученица 11 </a:t>
            </a:r>
            <a:r>
              <a:rPr lang="ru-RU" dirty="0" smtClean="0"/>
              <a:t>класса МОУ «Гимназия № 20» городского округа Саранск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dirty="0" smtClean="0"/>
              <a:t>Электромагнитные волны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2348880"/>
            <a:ext cx="4536504" cy="403244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Электромагнитное поле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1860-1865 гг. один из величайших физиков XIX века </a:t>
            </a:r>
            <a:r>
              <a:rPr lang="ru-RU" i="1" dirty="0" smtClean="0">
                <a:solidFill>
                  <a:schemeClr val="tx1"/>
                </a:solidFill>
              </a:rPr>
              <a:t>Джеймс Клерк Максвелл</a:t>
            </a:r>
            <a:r>
              <a:rPr lang="ru-RU" dirty="0" smtClean="0">
                <a:solidFill>
                  <a:schemeClr val="tx1"/>
                </a:solidFill>
              </a:rPr>
              <a:t> создал теорию </a:t>
            </a:r>
            <a:r>
              <a:rPr lang="ru-RU" b="1" dirty="0" smtClean="0">
                <a:solidFill>
                  <a:schemeClr val="tx1"/>
                </a:solidFill>
              </a:rPr>
              <a:t>электромагнитного поля.</a:t>
            </a:r>
            <a:r>
              <a:rPr lang="ru-RU" dirty="0" smtClean="0">
                <a:solidFill>
                  <a:schemeClr val="tx1"/>
                </a:solidFill>
              </a:rPr>
              <a:t> Согласно Максвеллу явление электромагнитной индукции объясняется следующим образом. Если в некоторой точке пространства изменяется во времени магнитное поле, то там образуется и электрическое поле. Если же в поле находится замкнутый проводник, то электрическое поле вызывает в нем индукционный ток. Из теории Максвелла следует, что возможен и обратный процесс. Если в некоторой области пространства меняется во времени электрическое поле, то здесь же образуется и магнитное поле.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Таким образом, любое изменение со временем магнитного поля приводит к возникновению изменяющегося электрического поля, а всякое изменение со временем электрического поля порождает изменяющееся магнитное поле. Эти порождающие друг друга переменные электрические и магнитные поля образуют единое электромагнитное поле.</a:t>
            </a:r>
          </a:p>
          <a:p>
            <a:endParaRPr lang="ru-RU" dirty="0"/>
          </a:p>
        </p:txBody>
      </p:sp>
      <p:pic>
        <p:nvPicPr>
          <p:cNvPr id="1026" name="Picture 2" descr="Картинки по запросу ЭЛЕКТРОмагнитное поле РЕФЕРА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653135"/>
            <a:ext cx="2880320" cy="1942541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максвел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2232248" cy="2687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5976" y="1268760"/>
            <a:ext cx="4330824" cy="507342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  Впервые опытным путем получил электромагнитные волны физик Генрих Герц, использовав при этом высокочастотный искровой разрядник (вибратор Герца). Герц опытным путем определил также скорость электромагнитных волн. Она совпала с теоретическим определением скорости волн Максвеллом. Простейшие электромагнитные волны — это волны, в которых электрическое и магнитное поля совершают синхронные гармонические колебания.</a:t>
            </a:r>
            <a:br>
              <a:rPr lang="ru-RU" dirty="0" smtClean="0"/>
            </a:br>
            <a:r>
              <a:rPr lang="ru-RU" dirty="0" smtClean="0"/>
              <a:t>    </a:t>
            </a:r>
            <a:endParaRPr lang="ru-RU" dirty="0"/>
          </a:p>
        </p:txBody>
      </p:sp>
      <p:pic>
        <p:nvPicPr>
          <p:cNvPr id="15362" name="Picture 2" descr="Картинки по запросу гер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3816424" cy="52565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04664"/>
            <a:ext cx="849694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 истории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Свойства электромагнитных волн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851920" y="1600200"/>
            <a:ext cx="4834880" cy="4525963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Важнейшим результатом, который вытекает из сформулированной Максвеллом теории электромагнитного поля, стало предсказание возможности существования электромагнитных волн. </a:t>
            </a:r>
            <a:r>
              <a:rPr lang="ru-RU" b="1" dirty="0" smtClean="0"/>
              <a:t>Электромагнитная волна</a:t>
            </a:r>
            <a:r>
              <a:rPr lang="ru-RU" dirty="0" smtClean="0"/>
              <a:t> - распространение электромагнитных полей в пространстве и во времени.</a:t>
            </a:r>
          </a:p>
          <a:p>
            <a:r>
              <a:rPr lang="ru-RU" dirty="0" smtClean="0"/>
              <a:t>Источник электромагнитного поля - </a:t>
            </a:r>
            <a:r>
              <a:rPr lang="ru-RU" dirty="0" smtClean="0">
                <a:hlinkClick r:id="rId2"/>
              </a:rPr>
              <a:t>электрические заряды</a:t>
            </a:r>
            <a:r>
              <a:rPr lang="ru-RU" dirty="0" smtClean="0"/>
              <a:t>, движущиеся с ускорением.</a:t>
            </a:r>
          </a:p>
          <a:p>
            <a:r>
              <a:rPr lang="ru-RU" dirty="0" smtClean="0"/>
              <a:t>Электромагнитные волны, в отличие от </a:t>
            </a:r>
            <a:r>
              <a:rPr lang="ru-RU" dirty="0" smtClean="0">
                <a:hlinkClick r:id="rId3"/>
              </a:rPr>
              <a:t>упругих (звуковых) волн</a:t>
            </a:r>
            <a:r>
              <a:rPr lang="ru-RU" dirty="0" smtClean="0"/>
              <a:t>, могут распространяться в вакууме или любом другом веществе.</a:t>
            </a:r>
          </a:p>
          <a:p>
            <a:r>
              <a:rPr lang="ru-RU" dirty="0" smtClean="0"/>
              <a:t>Электромагнитные волны в вакууме распространяются со скоростью </a:t>
            </a:r>
            <a:r>
              <a:rPr lang="ru-RU" b="1" dirty="0" smtClean="0"/>
              <a:t>c=299 792 км/с</a:t>
            </a:r>
            <a:r>
              <a:rPr lang="ru-RU" dirty="0" smtClean="0"/>
              <a:t>, то есть со скоростью света.</a:t>
            </a:r>
            <a:endParaRPr lang="ru-RU" dirty="0"/>
          </a:p>
        </p:txBody>
      </p:sp>
      <p:pic>
        <p:nvPicPr>
          <p:cNvPr id="14338" name="Picture 2" descr="http://class-fizika.narod.ru/9_class/34/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628800"/>
            <a:ext cx="3024336" cy="189165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77072"/>
            <a:ext cx="26642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Свойства электромагнитных волн:</a:t>
            </a:r>
            <a:br>
              <a:rPr lang="ru-RU" sz="1400" dirty="0" smtClean="0"/>
            </a:br>
            <a:r>
              <a:rPr lang="ru-RU" sz="1400" dirty="0" smtClean="0"/>
              <a:t>-распространяются не только в веществе, но и в вакууме;</a:t>
            </a:r>
            <a:br>
              <a:rPr lang="ru-RU" sz="1400" dirty="0" smtClean="0"/>
            </a:br>
            <a:r>
              <a:rPr lang="ru-RU" sz="1400" dirty="0" smtClean="0"/>
              <a:t>- распространяются в вакууме со скоростью света ( С = 300 000 км/</a:t>
            </a:r>
            <a:r>
              <a:rPr lang="ru-RU" sz="1400" dirty="0" err="1" smtClean="0"/>
              <a:t>c</a:t>
            </a:r>
            <a:r>
              <a:rPr lang="ru-RU" sz="1400" dirty="0" smtClean="0"/>
              <a:t>);</a:t>
            </a:r>
            <a:br>
              <a:rPr lang="ru-RU" sz="1400" dirty="0" smtClean="0"/>
            </a:br>
            <a:r>
              <a:rPr lang="ru-RU" sz="1400" dirty="0" smtClean="0"/>
              <a:t>- это поперечные волны</a:t>
            </a:r>
          </a:p>
          <a:p>
            <a:r>
              <a:rPr lang="ru-RU" sz="1400" dirty="0" smtClean="0"/>
              <a:t>- это бегущие волны;</a:t>
            </a:r>
            <a:br>
              <a:rPr lang="ru-RU" sz="1400" dirty="0" smtClean="0"/>
            </a:br>
            <a:r>
              <a:rPr lang="ru-RU" sz="1400" dirty="0" smtClean="0"/>
              <a:t>волны (переносят энергию).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Диапазон электромагнитных волн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03848" y="1600200"/>
            <a:ext cx="4720952" cy="487375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1050" dirty="0" smtClean="0"/>
              <a:t>Вокруг нас сложный мир электромагнитных волн различных частот: излучения мониторов компьютеров, сотовых телефонов, микроволновых печей, телевизоров и др. В настоящее время все электромагнитные волны разделены по длинам волн на шесть основных диапазонов </a:t>
            </a:r>
          </a:p>
          <a:p>
            <a:r>
              <a:rPr lang="ru-RU" sz="1050" b="1" dirty="0" smtClean="0"/>
              <a:t>Радиоволны</a:t>
            </a:r>
            <a:r>
              <a:rPr lang="ru-RU" sz="1050" dirty="0" smtClean="0"/>
              <a:t> - это электромагнитные волны (с длиной волны от 10000 м до 0,005 м), служащие для передачи сигналов (информации) на расстояние без проводов. В радиосвязи радиоволны создаются высокочастотными токами, текущими в антенне.</a:t>
            </a:r>
          </a:p>
          <a:p>
            <a:r>
              <a:rPr lang="ru-RU" sz="1050" dirty="0" smtClean="0"/>
              <a:t>Электромагнитные излучения с длиной волны, от 0,005 м до 1 мкм, т.е. лежащие между диапазоном радиоволн и диапазоном видимого света, называются </a:t>
            </a:r>
            <a:r>
              <a:rPr lang="ru-RU" sz="1050" b="1" dirty="0" smtClean="0"/>
              <a:t>инфракрасным излучением</a:t>
            </a:r>
            <a:r>
              <a:rPr lang="ru-RU" sz="1050" dirty="0" smtClean="0"/>
              <a:t>. Инфракрасное излучение испускают любые нагретые тела. Источником инфракрасного излучения служат печи, батареи, электрические лампы накаливания. С помощью специальных приборов инфракрасное излучение можно преобразовать в видимый свет и получать изображения нагретых предметов в полной темноте.</a:t>
            </a:r>
          </a:p>
          <a:p>
            <a:r>
              <a:rPr lang="ru-RU" sz="1050" dirty="0" smtClean="0"/>
              <a:t>К </a:t>
            </a:r>
            <a:r>
              <a:rPr lang="ru-RU" sz="1050" b="1" dirty="0" smtClean="0"/>
              <a:t>видимому свету</a:t>
            </a:r>
            <a:r>
              <a:rPr lang="ru-RU" sz="1050" dirty="0" smtClean="0"/>
              <a:t> относят излучения с длиной волны примерно 770 нм до 380 нм, от красного до фиолетового цвета. Значение этого участка спектра электромагнитных излучений в жизни человека исключительно велико, так как почти все сведения об окружающем мире человек получает с помощью зрения.</a:t>
            </a:r>
          </a:p>
          <a:p>
            <a:r>
              <a:rPr lang="ru-RU" sz="1050" dirty="0" smtClean="0"/>
              <a:t>Невидимое глазом электромагнитное излучение с длиной волны меньше, чем у фиолетового цвета, называют </a:t>
            </a:r>
            <a:r>
              <a:rPr lang="ru-RU" sz="1050" b="1" dirty="0" smtClean="0"/>
              <a:t>ультрафиолетовым излучением.</a:t>
            </a:r>
            <a:r>
              <a:rPr lang="ru-RU" sz="1050" dirty="0" smtClean="0"/>
              <a:t> Оно способно убивать болезнетворные бактерии.</a:t>
            </a:r>
          </a:p>
          <a:p>
            <a:r>
              <a:rPr lang="ru-RU" sz="1050" b="1" dirty="0" smtClean="0"/>
              <a:t>Рентгеновское излучение</a:t>
            </a:r>
            <a:r>
              <a:rPr lang="ru-RU" sz="1050" dirty="0" smtClean="0"/>
              <a:t> невидимо глазом. Оно проходит без существенного поглощения через значительные слои вещества, непрозрачного для видимого света, что используют для диагностики заболеваний внутренних органов.</a:t>
            </a:r>
          </a:p>
          <a:p>
            <a:r>
              <a:rPr lang="ru-RU" sz="1050" b="1" dirty="0" smtClean="0"/>
              <a:t>Гамма-излучением</a:t>
            </a:r>
            <a:r>
              <a:rPr lang="ru-RU" sz="1050" dirty="0" smtClean="0"/>
              <a:t> называют электромагнитное излучение, испускаемое возбужденными ядрами и возникающее при взаимодействии элементарных частиц.</a:t>
            </a:r>
          </a:p>
          <a:p>
            <a:r>
              <a:rPr lang="ru-RU" sz="1050" dirty="0" smtClean="0"/>
              <a:t>.</a:t>
            </a:r>
            <a:endParaRPr lang="ru-RU" sz="1050" dirty="0"/>
          </a:p>
        </p:txBody>
      </p:sp>
      <p:pic>
        <p:nvPicPr>
          <p:cNvPr id="29700" name="Picture 4" descr="Картинки по запросу РАДИОВОЛ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592288" cy="1529450"/>
          </a:xfrm>
          <a:prstGeom prst="rect">
            <a:avLst/>
          </a:prstGeom>
          <a:noFill/>
        </p:spPr>
      </p:pic>
      <p:pic>
        <p:nvPicPr>
          <p:cNvPr id="29702" name="Picture 6" descr="Картинки по запросу ИНФРАКРАСНОЕ ИЗЛУЧ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273630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ПРИНЦИП РАДИОСВЯЗИ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63888" y="2348880"/>
            <a:ext cx="4360912" cy="4125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Колебательный контур используют как источник электромагнитных волн. Для эффективного излучения контур "открывают", т.е. создают условия для того, чтобы поле "уходило" в пространство. Это устройство называется открытым колебательным контуром - </a:t>
            </a:r>
            <a:r>
              <a:rPr lang="ru-RU" b="1" dirty="0" smtClean="0"/>
              <a:t>антенной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Радиосвязью</a:t>
            </a:r>
            <a:r>
              <a:rPr lang="ru-RU" dirty="0" smtClean="0"/>
              <a:t> называется передача информации с помощью электромагнитных волн, частоты которых находятся в диапазоне от  до  Гц.</a:t>
            </a:r>
          </a:p>
          <a:p>
            <a:r>
              <a:rPr lang="ru-RU" dirty="0" smtClean="0"/>
              <a:t>Радар (радиолокатор)</a:t>
            </a:r>
          </a:p>
          <a:p>
            <a:r>
              <a:rPr lang="ru-RU" dirty="0" smtClean="0"/>
              <a:t>Устройство, которое передает ультракороткие волны и тут же их принимает. Излучение осуществляется короткими импульсами. Импульсы отражаются от предметов, позволяя после приема и обработки сигнала установить дальность до предмета.</a:t>
            </a:r>
          </a:p>
          <a:p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30722" name="Picture 2" descr="Картинки по запросу РАДИОСВЯЗ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2936"/>
            <a:ext cx="302433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Воздействие на человека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47864" y="1600200"/>
            <a:ext cx="4576936" cy="487375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 </a:t>
            </a:r>
            <a:endParaRPr lang="ru-RU" b="1" dirty="0" smtClean="0"/>
          </a:p>
          <a:p>
            <a:r>
              <a:rPr lang="ru-RU" sz="2500" dirty="0" smtClean="0"/>
              <a:t>Влияние электромагнитного поля нельзя характеризовать как однозначно негативное – электромагнитное излучение используется в физиотерапии для лечения многих заболеваний: оно способно ускорять заживление тканей и оказывать противовоспалительный эффект. Как именно влияет на нас электромагнитное поле от обычных бытовых приборов и насколько оно вредно для здорового человека – вопрос спорный, поэтому </a:t>
            </a:r>
            <a:r>
              <a:rPr lang="ru-RU" sz="2500" b="1" i="1" dirty="0" smtClean="0"/>
              <a:t>разумно по возможности экранировать источники электромагнитного излучения и стараться свести к минимуму его воздействие.</a:t>
            </a:r>
            <a:endParaRPr lang="ru-RU" sz="2500" b="1" dirty="0" smtClean="0"/>
          </a:p>
          <a:p>
            <a:r>
              <a:rPr lang="ru-RU" sz="2500" dirty="0" smtClean="0"/>
              <a:t> </a:t>
            </a:r>
            <a:endParaRPr lang="ru-RU" sz="2500" b="1" dirty="0" smtClean="0"/>
          </a:p>
          <a:p>
            <a:r>
              <a:rPr lang="ru-RU" sz="2500" dirty="0" smtClean="0"/>
              <a:t>Итак, все бытовые электроприборы являются источниками электромагнитного излучения, причём </a:t>
            </a:r>
            <a:r>
              <a:rPr lang="ru-RU" sz="2500" b="1" i="1" dirty="0" smtClean="0"/>
              <a:t>чем выше мощность, тем агрессивнее поле</a:t>
            </a:r>
            <a:r>
              <a:rPr lang="ru-RU" sz="2500" dirty="0" smtClean="0"/>
              <a:t>. Наиболее мощное оно у СВЧ –печей , холодильников , электроплит и мобильных телефонов. Сравнительно безвредным считается низкочастотное излучение, распространяющееся от электросети дома. Поле расходится от проводов, даже когда цепь не замкнута и электричество по ним не течет, но в значительной мере экранируется заземленными проводящими материалами, например стенами дома. Более опасным считается высокочастотное электромагнитное излучение, источниками которого являются радио- и телепередатчики, а также радары.</a:t>
            </a:r>
            <a:endParaRPr lang="ru-RU" sz="2500" b="1" dirty="0" smtClean="0"/>
          </a:p>
          <a:p>
            <a:r>
              <a:rPr lang="ru-RU" sz="2500" dirty="0" smtClean="0"/>
              <a:t> </a:t>
            </a:r>
            <a:endParaRPr lang="ru-RU" sz="2500" b="1" dirty="0" smtClean="0"/>
          </a:p>
          <a:p>
            <a:endParaRPr lang="ru-RU" sz="2500" dirty="0"/>
          </a:p>
        </p:txBody>
      </p:sp>
      <p:pic>
        <p:nvPicPr>
          <p:cNvPr id="31746" name="Picture 2" descr="Картинки по запросу человек с телефон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915816" cy="2376264"/>
          </a:xfrm>
          <a:prstGeom prst="rect">
            <a:avLst/>
          </a:prstGeom>
          <a:noFill/>
        </p:spPr>
      </p:pic>
      <p:pic>
        <p:nvPicPr>
          <p:cNvPr id="31748" name="Picture 4" descr="Картинки по запросу человек и микроволнов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93096"/>
            <a:ext cx="288032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2636912"/>
            <a:ext cx="6172200" cy="1224136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114</Words>
  <Application>Microsoft Office PowerPoint</Application>
  <PresentationFormat>Экран (4:3)</PresentationFormat>
  <Paragraphs>38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Электромагнитные волны</vt:lpstr>
      <vt:lpstr>Электромагнитные волны</vt:lpstr>
      <vt:lpstr>Слайд 3</vt:lpstr>
      <vt:lpstr>Свойства электромагнитных волн </vt:lpstr>
      <vt:lpstr>Диапазон электромагнитных волн </vt:lpstr>
      <vt:lpstr>ПРИНЦИП РАДИОСВЯЗИ</vt:lpstr>
      <vt:lpstr>Воздействие на человека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STINger</dc:creator>
  <cp:lastModifiedBy>Гимназия 20</cp:lastModifiedBy>
  <cp:revision>8</cp:revision>
  <dcterms:created xsi:type="dcterms:W3CDTF">2017-12-28T20:08:26Z</dcterms:created>
  <dcterms:modified xsi:type="dcterms:W3CDTF">2017-12-29T08:08:09Z</dcterms:modified>
</cp:coreProperties>
</file>