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  <p:sldId id="261" r:id="rId9"/>
    <p:sldId id="262" r:id="rId10"/>
    <p:sldId id="263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7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801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9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011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9938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866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50070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556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3351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897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829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582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298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819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916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275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25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406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950AB42-CBD2-419A-AA15-C432926B650E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9D78000-EE1E-45E2-AF75-88DEB66A3F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46631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11221"/>
            <a:ext cx="121919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Margaret Thatcher</a:t>
            </a:r>
            <a:endParaRPr lang="ru-RU" sz="7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0008" y="1694320"/>
            <a:ext cx="4371980" cy="319615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6273225"/>
            <a:ext cx="12192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Vladimir, 2017</a:t>
            </a:r>
            <a:endParaRPr lang="ru-RU" sz="32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70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2056"/>
            <a:ext cx="121919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Margaret Thatcher</a:t>
            </a:r>
            <a:endParaRPr lang="ru-RU" sz="7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798" y="1586023"/>
            <a:ext cx="769257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Margaret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Thatcher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was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granted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her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own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coat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of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arms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in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1992.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The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supporters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are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: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an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Admiral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of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the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Royal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Navy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and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Sir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Isaac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Newton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. 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pitchFamily="82" charset="0"/>
            </a:endParaRPr>
          </a:p>
          <a:p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The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key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and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the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two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royal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lions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of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England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represent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her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tenure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as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Prime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Minister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and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First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Lord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of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the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Treasury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. </a:t>
            </a:r>
            <a:endParaRPr lang="en-US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pitchFamily="82" charset="0"/>
            </a:endParaRPr>
          </a:p>
          <a:p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The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tower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and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portcullis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represent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her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time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at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the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Palace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of</a:t>
            </a:r>
            <a:r>
              <a:rPr 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Westminster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as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Member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of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32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Parliament</a:t>
            </a:r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1401" y="1586023"/>
            <a:ext cx="3476625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553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2056"/>
            <a:ext cx="1219199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Margaret Thatcher</a:t>
            </a:r>
          </a:p>
          <a:p>
            <a:pPr algn="ctr"/>
            <a:r>
              <a:rPr lang="en-US" sz="4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Some interesting facts:</a:t>
            </a:r>
            <a:endParaRPr lang="ru-RU" sz="4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942" y="2237162"/>
            <a:ext cx="1150983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</a:t>
            </a:r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he  lost 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20 </a:t>
            </a:r>
            <a:r>
              <a:rPr lang="en-US" sz="4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lbs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all within a </a:t>
            </a:r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fortnight</a:t>
            </a:r>
            <a:endParaRPr lang="en-US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pitchFamily="82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Stopped 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providing free milk to the children of the </a:t>
            </a:r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school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She did the cooking for her family herself and never hired any </a:t>
            </a:r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chef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She 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had only 4 hours of sleep during the </a:t>
            </a:r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weekdays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She loved clothes from Mark and Spencer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580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398" y="1787219"/>
            <a:ext cx="1162594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If you want something said, ask a man; if you want something done, ask a </a:t>
            </a:r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woman.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You 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may have to fight a battle more than once to win </a:t>
            </a:r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it.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Power 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is like being a lady... if you have to tell people you are, you </a:t>
            </a:r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aren't.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Plan </a:t>
            </a: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your work for today and every day, then work your plan</a:t>
            </a:r>
            <a:r>
              <a:rPr lang="en-US" sz="4000" dirty="0"/>
              <a:t>.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1219199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Margaret Thatcher</a:t>
            </a:r>
          </a:p>
          <a:p>
            <a:pPr algn="ctr"/>
            <a:r>
              <a:rPr lang="en-US" sz="4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Quotes:</a:t>
            </a:r>
            <a:endParaRPr lang="ru-RU" sz="4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4146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493485"/>
            <a:ext cx="121919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Thanks for your attention!</a:t>
            </a:r>
            <a:endParaRPr lang="ru-RU" sz="4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135" y="1888897"/>
            <a:ext cx="6943725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782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2428" y="1438783"/>
            <a:ext cx="7242629" cy="48013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Date of birth: </a:t>
            </a:r>
          </a:p>
          <a:p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10/13/1925</a:t>
            </a:r>
          </a:p>
          <a:p>
            <a:endParaRPr 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pitchFamily="82" charset="0"/>
            </a:endParaRPr>
          </a:p>
          <a:p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Date of death:</a:t>
            </a:r>
          </a:p>
          <a:p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04/08/2013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_ConceptoNr" panose="04030905020802020303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82056"/>
            <a:ext cx="121919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Margaret Thatcher</a:t>
            </a:r>
            <a:endParaRPr lang="ru-RU" sz="7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9837" y="1435255"/>
            <a:ext cx="5038725" cy="461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66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057" y="1682863"/>
            <a:ext cx="6912429" cy="45550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Family:</a:t>
            </a:r>
          </a:p>
          <a:p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Mother – Beatrice Roberts, dressmaker</a:t>
            </a:r>
          </a:p>
          <a:p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Father – Alfred Roberts</a:t>
            </a:r>
          </a:p>
          <a:p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Sister – Muriel Roberts </a:t>
            </a:r>
          </a:p>
          <a:p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( 4 years older)</a:t>
            </a:r>
            <a:endParaRPr lang="en-US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pitchFamily="82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_ConceptoNr" panose="04030905020802020303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82056"/>
            <a:ext cx="121919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Margaret Thatcher</a:t>
            </a:r>
            <a:endParaRPr lang="ru-RU" sz="7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1822" y="1888723"/>
            <a:ext cx="5572125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101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086" y="2438360"/>
            <a:ext cx="6912429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She had 2 kids with husband Denis Thatcher</a:t>
            </a:r>
            <a:endParaRPr lang="en-US" sz="4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pitchFamily="82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_ConceptoNr" panose="04030905020802020303" pitchFamily="82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82056"/>
            <a:ext cx="121919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Margaret Thatcher</a:t>
            </a:r>
            <a:endParaRPr lang="ru-RU" sz="7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2173" y="2234406"/>
            <a:ext cx="4848225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700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2056"/>
            <a:ext cx="121919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Margaret Thatcher</a:t>
            </a:r>
            <a:endParaRPr lang="ru-RU" sz="7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7628" y="1348800"/>
            <a:ext cx="7536543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She was the </a:t>
            </a:r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Prime Minister of </a:t>
            </a:r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the United </a:t>
            </a:r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Kingdom from </a:t>
            </a:r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1979 to </a:t>
            </a:r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1990 and the Leader </a:t>
            </a:r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of the Conservative Party </a:t>
            </a:r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from 1975 to 1990.</a:t>
            </a:r>
          </a:p>
          <a:p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She was </a:t>
            </a:r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the longest-serving British Prime </a:t>
            </a:r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Minister of the </a:t>
            </a:r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20</a:t>
            </a:r>
            <a:r>
              <a:rPr lang="en-US" sz="4400" baseline="30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th</a:t>
            </a:r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century</a:t>
            </a:r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.</a:t>
            </a:r>
            <a:endParaRPr lang="ru-RU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8676" y="1697490"/>
            <a:ext cx="3495675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201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2056"/>
            <a:ext cx="121919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Margaret Thatcher</a:t>
            </a:r>
            <a:endParaRPr lang="ru-RU" sz="7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71457" y="2161600"/>
            <a:ext cx="6520542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Journalist </a:t>
            </a:r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called her the "Iron Lady", a nickname that became associated with her uncompromising politics and leadership style.</a:t>
            </a:r>
            <a:endParaRPr lang="ru-RU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944" y="1525973"/>
            <a:ext cx="3520184" cy="5027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428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2056"/>
            <a:ext cx="121919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Margaret Thatcher</a:t>
            </a:r>
            <a:endParaRPr lang="ru-RU" sz="7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0626" y="1382385"/>
            <a:ext cx="750388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She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was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born</a:t>
            </a:r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in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Grantham</a:t>
            </a:r>
            <a:endParaRPr lang="en-US" sz="4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pitchFamily="82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She was introduced to conservative politics in her early years by her father, who was a member of the town's council</a:t>
            </a:r>
            <a:endParaRPr lang="ru-RU" sz="4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pitchFamily="82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Her</a:t>
            </a:r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father</a:t>
            </a:r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owned</a:t>
            </a:r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two</a:t>
            </a:r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grocery</a:t>
            </a:r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shops</a:t>
            </a:r>
            <a:endParaRPr lang="ru-RU" sz="4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pitchFamily="82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ru-RU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pitchFamily="8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8482" y="1668462"/>
            <a:ext cx="3838575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815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2056"/>
            <a:ext cx="121919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Margaret Thatcher</a:t>
            </a:r>
            <a:endParaRPr lang="ru-RU" sz="7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66987" y="2060000"/>
            <a:ext cx="7549242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She graduated from Oxford in 1947 as a Chemistry Bachelor of Science degree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Thatcher won a seat in the House of Commons in 1959.</a:t>
            </a:r>
            <a:endParaRPr lang="ru-RU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501" y="1694316"/>
            <a:ext cx="3552825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690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0571" y="1885408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As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a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leader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of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the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Conservative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Party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,</a:t>
            </a:r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she</a:t>
            </a:r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made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history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in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May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1979,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when</a:t>
            </a:r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she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was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appointed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Britain's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first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female</a:t>
            </a:r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prime</a:t>
            </a:r>
            <a:r>
              <a:rPr lang="ru-RU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 </a:t>
            </a:r>
            <a:r>
              <a:rPr lang="ru-RU" sz="4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minister</a:t>
            </a:r>
            <a:endParaRPr lang="ru-RU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arlow Solid Italic" panose="04030604020F02020D02" pitchFamily="8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82056"/>
            <a:ext cx="121919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arlow Solid Italic" panose="04030604020F02020D02" pitchFamily="82" charset="0"/>
              </a:rPr>
              <a:t>Margaret Thatcher</a:t>
            </a:r>
            <a:endParaRPr lang="ru-RU" sz="72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0473" y="1885408"/>
            <a:ext cx="4924425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201676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45</TotalTime>
  <Words>398</Words>
  <Application>Microsoft Office PowerPoint</Application>
  <PresentationFormat>Широкоэкранный</PresentationFormat>
  <Paragraphs>48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a_ConceptoNr</vt:lpstr>
      <vt:lpstr>Arial</vt:lpstr>
      <vt:lpstr>Century Gothic</vt:lpstr>
      <vt:lpstr>Harlow Solid Italic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2017-12-19T18:16:10Z</dcterms:created>
  <dcterms:modified xsi:type="dcterms:W3CDTF">2017-12-28T23:26:27Z</dcterms:modified>
</cp:coreProperties>
</file>