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C11205F-EBCF-40A9-8ACB-22704B36A12D}" type="datetimeFigureOut">
              <a:rPr lang="ru-RU" smtClean="0"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09E172-D5C2-450F-877C-4CA2E99226E1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864096"/>
          </a:xfrm>
        </p:spPr>
        <p:txBody>
          <a:bodyPr/>
          <a:lstStyle/>
          <a:p>
            <a:r>
              <a:rPr lang="ru-RU" dirty="0" smtClean="0"/>
              <a:t>Учитель истории и обществознания Потанина А.В.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Межличностные отношения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Межличностные отношения – это отношения в малой группе, возникающие между хорошо знакомыми людьми в процессе их постоянного общения.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237626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Психологические отношения. В контактах учувствуют чувства и эмоции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628800"/>
            <a:ext cx="273630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Нравственные нормы. Мы ценим друзей за преданность и верность, стремимся быть честными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1628800"/>
            <a:ext cx="22322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Условия возникновения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96136" y="2564904"/>
            <a:ext cx="16561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Отношения в малой группе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452320" y="2564904"/>
            <a:ext cx="169168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Отношения между знакомыми людьми</a:t>
            </a:r>
            <a:endParaRPr lang="ru-RU" sz="20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979712" y="1196752"/>
            <a:ext cx="0" cy="576064"/>
          </a:xfrm>
          <a:prstGeom prst="straightConnector1">
            <a:avLst/>
          </a:prstGeom>
          <a:ln w="28575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8024" y="1196752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028384" y="119675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6804248" y="2276872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172400" y="2204864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5536" y="3645024"/>
            <a:ext cx="5184576" cy="100811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Межличностные отношения всегда обоюдны. Они включают: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95536" y="5085184"/>
            <a:ext cx="2448272" cy="5040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взаимопонимание</a:t>
            </a:r>
            <a:endParaRPr lang="ru-RU" sz="2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868144" y="5085184"/>
            <a:ext cx="2448272" cy="5040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взаимодействие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131840" y="5085184"/>
            <a:ext cx="2448272" cy="5040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 smtClean="0"/>
              <a:t>взаимовосприятие</a:t>
            </a:r>
            <a:endParaRPr lang="ru-RU" sz="20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979712" y="4581128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283968" y="450912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508104" y="4365104"/>
            <a:ext cx="864096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76672"/>
            <a:ext cx="439248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Чувства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3672408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Способствующие развитию межличностных отношений: уважение, гордость, любовь, уважение, доверие, благодарность, восторг, удовольствие, радость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1772816"/>
            <a:ext cx="3528392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Препятствующие развитию межличностных отношений: </a:t>
            </a:r>
            <a:r>
              <a:rPr lang="ru-RU" sz="2000" dirty="0"/>
              <a:t>з</a:t>
            </a:r>
            <a:r>
              <a:rPr lang="ru-RU" sz="2000" dirty="0" smtClean="0"/>
              <a:t>ависть, гнев, обида, горе, тоска </a:t>
            </a:r>
            <a:endParaRPr lang="ru-RU" sz="2000" dirty="0"/>
          </a:p>
        </p:txBody>
      </p:sp>
      <p:pic>
        <p:nvPicPr>
          <p:cNvPr id="1026" name="Picture 2" descr="https://im0-tub-ru.yandex.net/i?id=4bb57e1be182618e9b9cfa6b0130f09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293096"/>
            <a:ext cx="2088232" cy="2088232"/>
          </a:xfrm>
          <a:prstGeom prst="rect">
            <a:avLst/>
          </a:prstGeom>
          <a:noFill/>
        </p:spPr>
      </p:pic>
      <p:pic>
        <p:nvPicPr>
          <p:cNvPr id="1028" name="Picture 4" descr="http://freedesignfile.com/upload/2016/07/Sorrow-emoticon-i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437112"/>
            <a:ext cx="1944216" cy="1944216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2555776" y="980728"/>
            <a:ext cx="936104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652120" y="908720"/>
            <a:ext cx="864096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Симпатия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Антипатия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Внутреннее расположение </a:t>
            </a:r>
            <a:br>
              <a:rPr lang="ru-RU" sz="2000" dirty="0" smtClean="0"/>
            </a:br>
            <a:r>
              <a:rPr lang="ru-RU" sz="2000" dirty="0" smtClean="0"/>
              <a:t>к другому человеку, когда </a:t>
            </a:r>
            <a:br>
              <a:rPr lang="ru-RU" sz="2000" dirty="0" smtClean="0"/>
            </a:br>
            <a:r>
              <a:rPr lang="ru-RU" sz="2000" dirty="0" smtClean="0"/>
              <a:t>он нам привлекателен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644008" y="2471383"/>
            <a:ext cx="4320480" cy="146167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Противоположность симпатии. Обычно она следствие отрицательных чувств.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чувства к другим</a:t>
            </a:r>
            <a:endParaRPr lang="ru-RU" dirty="0"/>
          </a:p>
        </p:txBody>
      </p:sp>
      <p:pic>
        <p:nvPicPr>
          <p:cNvPr id="16386" name="Picture 2" descr="http://risovach.ru/thumb/upload/200s400/2016/06/mem/stesnitelnyy-patrik_115433306_orig_.jpg?aa6y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3" y="3789041"/>
            <a:ext cx="4392488" cy="2921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92696"/>
            <a:ext cx="2362200" cy="426368"/>
          </a:xfrm>
        </p:spPr>
        <p:txBody>
          <a:bodyPr/>
          <a:lstStyle/>
          <a:p>
            <a:r>
              <a:rPr lang="ru-RU" dirty="0" smtClean="0"/>
              <a:t>Стереотип -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196752"/>
            <a:ext cx="2362200" cy="5184576"/>
          </a:xfrm>
        </p:spPr>
        <p:txBody>
          <a:bodyPr>
            <a:noAutofit/>
          </a:bodyPr>
          <a:lstStyle/>
          <a:p>
            <a:r>
              <a:rPr lang="ru-RU" sz="2000" dirty="0" smtClean="0"/>
              <a:t>1. Устойчивый образ какого-либо явления или человека, складывающийся в условиях нехватки информации.</a:t>
            </a:r>
          </a:p>
          <a:p>
            <a:r>
              <a:rPr lang="ru-RU" sz="2000" dirty="0" smtClean="0"/>
              <a:t>2. Обобщенное  и упрощенное представление  об особенностях людей, принадлежащих к той или иной группе.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203848" y="685800"/>
            <a:ext cx="5559152" cy="54102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7410" name="Picture 2" descr="http://www.libo.ru/up/9942/150317120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611" y="1268760"/>
            <a:ext cx="5956337" cy="4220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нравственного поведения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Будь добрым – твори добро в жизни.</a:t>
            </a:r>
          </a:p>
          <a:p>
            <a:r>
              <a:rPr lang="ru-RU" dirty="0" smtClean="0"/>
              <a:t>Думай о других – думай, что людям твои поступки: добро или зло.</a:t>
            </a:r>
          </a:p>
          <a:p>
            <a:r>
              <a:rPr lang="ru-RU" dirty="0" smtClean="0"/>
              <a:t>Не причиняй боль другим – ставь себя на место другого человека.</a:t>
            </a:r>
            <a:endParaRPr lang="ru-RU" dirty="0"/>
          </a:p>
        </p:txBody>
      </p:sp>
      <p:sp>
        <p:nvSpPr>
          <p:cNvPr id="18434" name="AutoShape 2" descr="https://www.firestock.ru/wp-content/uploads/2015/09/thumbs-up-istock_000005604144mediu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www.firestock.ru/wp-content/uploads/2015/09/thumbs-up-istock_000005604144mediu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www.firestock.ru/wp-content/uploads/2015/09/thumbs-up-istock_000005604144mediu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2" name="Picture 10" descr="http://www.terso1.ru/files/users/90/.gif_10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1024" y="3792961"/>
            <a:ext cx="6427320" cy="2516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Параграф № 6</a:t>
            </a:r>
          </a:p>
          <a:p>
            <a:r>
              <a:rPr lang="ru-RU" dirty="0" smtClean="0"/>
              <a:t>Заполнить таблицу </a:t>
            </a:r>
            <a:br>
              <a:rPr lang="ru-RU" dirty="0" smtClean="0"/>
            </a:br>
            <a:r>
              <a:rPr lang="ru-RU" dirty="0" smtClean="0"/>
              <a:t>«Виды межличностного общения»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 желанию задание № 3 </a:t>
            </a:r>
            <a:r>
              <a:rPr lang="ru-RU" smtClean="0"/>
              <a:t>на странице 57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31640" y="306896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Знакомство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Приятельство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Товарищество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Дружба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Любовь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</TotalTime>
  <Words>213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Межличностные отношения</vt:lpstr>
      <vt:lpstr>Слайд 2</vt:lpstr>
      <vt:lpstr>Слайд 3</vt:lpstr>
      <vt:lpstr>Наши чувства к другим</vt:lpstr>
      <vt:lpstr>Стереотип - </vt:lpstr>
      <vt:lpstr>Правила нравственного поведения</vt:lpstr>
      <vt:lpstr>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Межличностные отношения</dc:title>
  <dc:creator>Admin</dc:creator>
  <cp:lastModifiedBy>Admin</cp:lastModifiedBy>
  <cp:revision>7</cp:revision>
  <dcterms:created xsi:type="dcterms:W3CDTF">2017-12-03T15:27:58Z</dcterms:created>
  <dcterms:modified xsi:type="dcterms:W3CDTF">2017-12-03T16:20:02Z</dcterms:modified>
</cp:coreProperties>
</file>