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6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nsportal.ru/user/33485" TargetMode="External"/><Relationship Id="rId5" Type="http://schemas.openxmlformats.org/officeDocument/2006/relationships/image" Target="../media/image13.gif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Анжелика\Desktop\отрисовки 5\12da55e39f19[1]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098066"/>
            <a:ext cx="2603854" cy="34718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нжелика\Desktop\отрисовки 5\12da55e39f19[1].pn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729216" y="4248539"/>
            <a:ext cx="1761588" cy="23487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932608"/>
            <a:ext cx="1656184" cy="2592111"/>
          </a:xfrm>
          <a:prstGeom prst="rect">
            <a:avLst/>
          </a:prstGeom>
        </p:spPr>
      </p:pic>
      <p:pic>
        <p:nvPicPr>
          <p:cNvPr id="10" name="Picture 4" descr="http://img-fotki.yandex.ru/get/6417/172866392.0/0_8ada2_46f73e15_XL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89948" y="3932608"/>
            <a:ext cx="1001712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Анжелика\Desktop\отрисовки 5\12da55e39f19[1]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401284" y="3346974"/>
            <a:ext cx="2396332" cy="31951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нжелика\Desktop\отрисовки 5\12da55e39f19[1].pn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097691" y="171010"/>
            <a:ext cx="4902908" cy="65372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нжелика\Desktop\отрисовки 5\12da55e39f19[1].png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070277"/>
            <a:ext cx="2603854" cy="34718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 userDrawn="1"/>
        </p:nvSpPr>
        <p:spPr>
          <a:xfrm>
            <a:off x="218327" y="239020"/>
            <a:ext cx="8661636" cy="6348911"/>
          </a:xfrm>
          <a:prstGeom prst="rect">
            <a:avLst/>
          </a:prstGeom>
          <a:solidFill>
            <a:schemeClr val="bg1">
              <a:alpha val="70000"/>
            </a:schemeClr>
          </a:solidFill>
          <a:ln w="13970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Анжелика\Desktop\наборы\Новогодние отрисовки Я. Ковалева\елочка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2856317"/>
            <a:ext cx="2988377" cy="3744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925938"/>
            <a:ext cx="1656184" cy="2592111"/>
          </a:xfrm>
          <a:prstGeom prst="rect">
            <a:avLst/>
          </a:prstGeom>
        </p:spPr>
      </p:pic>
      <p:pic>
        <p:nvPicPr>
          <p:cNvPr id="8" name="Picture 2" descr="C:\Users\Анжелика\Desktop\наборы\умка\умка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0825" y="3899933"/>
            <a:ext cx="1763303" cy="24942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Увеличить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0287" y="5221993"/>
            <a:ext cx="1070531" cy="11894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Увеличить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3194" y="5253575"/>
            <a:ext cx="926318" cy="11578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отрисовки 5\12da55e39f19[1]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097691" y="171010"/>
            <a:ext cx="4902908" cy="65372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нжелика\Desktop\отрисовки 5\12da55e39f19[1].pn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070277"/>
            <a:ext cx="2603854" cy="34718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нжелика\Desktop\отрисовки 5\12da55e39f19[1].png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6401284" y="3346974"/>
            <a:ext cx="2396332" cy="31951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156652" y="210746"/>
            <a:ext cx="8964488" cy="6553981"/>
          </a:xfrm>
          <a:prstGeom prst="rect">
            <a:avLst/>
          </a:prstGeom>
          <a:solidFill>
            <a:schemeClr val="bg1">
              <a:alpha val="70000"/>
            </a:schemeClr>
          </a:solidFill>
          <a:ln w="139700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23528" y="117046"/>
            <a:ext cx="8720091" cy="6614595"/>
            <a:chOff x="231846" y="171010"/>
            <a:chExt cx="8720091" cy="6614595"/>
          </a:xfrm>
        </p:grpSpPr>
        <p:pic>
          <p:nvPicPr>
            <p:cNvPr id="10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171010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3806" y="220475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1039" y="220475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1569" y="171010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3" y="171010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00599" y="1422924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8974" y="1444356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231" y="1456797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872" y="1418867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846" y="1372078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2886187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08687" y="2907619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2920060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5585" y="2882130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59" y="2835341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3882" y="4827682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2257" y="4849114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1514" y="4861555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9155" y="4823625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 descr="http://img-fotki.yandex.ru/get/3800/sve70928518.158/0_17ccc_45dbe0f1_L.jpg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129" y="4776836"/>
              <a:ext cx="15716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0" name="Рамка 29"/>
          <p:cNvSpPr/>
          <p:nvPr userDrawn="1"/>
        </p:nvSpPr>
        <p:spPr>
          <a:xfrm>
            <a:off x="-22855" y="-11088"/>
            <a:ext cx="9166855" cy="6869088"/>
          </a:xfrm>
          <a:prstGeom prst="frame">
            <a:avLst>
              <a:gd name="adj1" fmla="val 3611"/>
            </a:avLst>
          </a:prstGeom>
          <a:solidFill>
            <a:srgbClr val="096DE7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 userDrawn="1"/>
        </p:nvSpPr>
        <p:spPr>
          <a:xfrm>
            <a:off x="3059832" y="6598022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Monotype Corsiva" pitchFamily="66" charset="0"/>
              </a:rPr>
              <a:t>Матюшкина А.В. </a:t>
            </a:r>
            <a:r>
              <a:rPr lang="en-US" sz="1200" dirty="0" smtClean="0">
                <a:latin typeface="Monotype Corsiva" pitchFamily="66" charset="0"/>
                <a:hlinkClick r:id="rId6"/>
              </a:rPr>
              <a:t>http://nsportal.ru/user/33485</a:t>
            </a:r>
            <a:r>
              <a:rPr lang="ru-RU" sz="1200" dirty="0" smtClean="0">
                <a:latin typeface="Monotype Corsiva" pitchFamily="66" charset="0"/>
              </a:rPr>
              <a:t>  </a:t>
            </a:r>
            <a:endParaRPr lang="ru-RU" sz="1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C:\Users\Анжелика\Desktop\наборы\Новогодние отрисовки Я. Ковалева\елочка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2856317"/>
            <a:ext cx="2988377" cy="3744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925938"/>
            <a:ext cx="1656184" cy="2592111"/>
          </a:xfrm>
          <a:prstGeom prst="rect">
            <a:avLst/>
          </a:prstGeom>
        </p:spPr>
      </p:pic>
      <p:pic>
        <p:nvPicPr>
          <p:cNvPr id="10" name="Picture 2" descr="C:\Users\Анжелика\Desktop\наборы\умка\умка.pn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0825" y="3899933"/>
            <a:ext cx="1763303" cy="24942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Увеличить"/>
          <p:cNvPicPr>
            <a:picLocks noChangeAspect="1" noChangeArrowheads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0287" y="5221993"/>
            <a:ext cx="1070531" cy="11894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Увеличить"/>
          <p:cNvPicPr>
            <a:picLocks noChangeAspect="1" noChangeArrowheads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4507" y="5331485"/>
            <a:ext cx="926318" cy="11578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0.09392 0.0057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8" y="27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2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3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nsportal.ru/user/33485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07504" y="116632"/>
            <a:ext cx="8928992" cy="6624736"/>
            <a:chOff x="-22855" y="0"/>
            <a:chExt cx="9166855" cy="6858000"/>
          </a:xfrm>
        </p:grpSpPr>
        <p:pic>
          <p:nvPicPr>
            <p:cNvPr id="8" name="Picture 2" descr="C:\Users\Анжелика\Desktop\наборы\такая разная зима\7.jpg"/>
            <p:cNvPicPr>
              <a:picLocks noChangeAspect="1" noChangeArrowheads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2855" y="0"/>
              <a:ext cx="9166855" cy="6858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" descr="C:\Users\Анжелика\Desktop\наборы\такая разная зима\снег.png"/>
            <p:cNvPicPr>
              <a:picLocks noChangeAspect="1" noChangeArrowheads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22855" y="5190912"/>
              <a:ext cx="9166855" cy="165600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Рамка 9"/>
          <p:cNvSpPr/>
          <p:nvPr userDrawn="1"/>
        </p:nvSpPr>
        <p:spPr>
          <a:xfrm>
            <a:off x="-22855" y="-11088"/>
            <a:ext cx="9166855" cy="6869088"/>
          </a:xfrm>
          <a:prstGeom prst="frame">
            <a:avLst>
              <a:gd name="adj1" fmla="val 3611"/>
            </a:avLst>
          </a:prstGeom>
          <a:solidFill>
            <a:srgbClr val="096DE7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059832" y="6598022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Monotype Corsiva" pitchFamily="66" charset="0"/>
              </a:rPr>
              <a:t>Матюшкина А.В. </a:t>
            </a:r>
            <a:r>
              <a:rPr lang="en-US" sz="1200" dirty="0" smtClean="0">
                <a:latin typeface="Monotype Corsiva" pitchFamily="66" charset="0"/>
                <a:hlinkClick r:id="rId15"/>
              </a:rPr>
              <a:t>http://nsportal.ru/user/33485</a:t>
            </a:r>
            <a:r>
              <a:rPr lang="ru-RU" sz="1200" dirty="0" smtClean="0">
                <a:latin typeface="Monotype Corsiva" pitchFamily="66" charset="0"/>
              </a:rPr>
              <a:t>  </a:t>
            </a:r>
            <a:endParaRPr lang="ru-RU" sz="1200" dirty="0">
              <a:latin typeface="Monotype Corsiva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12780912" y="3212976"/>
            <a:ext cx="144016" cy="21602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54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73200" y="6021288"/>
            <a:ext cx="648072" cy="168424"/>
          </a:xfrm>
        </p:spPr>
        <p:txBody>
          <a:bodyPr>
            <a:normAutofit fontScale="2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844824"/>
            <a:ext cx="92170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</a:rPr>
              <a:t>Новогодний ритм.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640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48680"/>
            <a:ext cx="1872208" cy="2305097"/>
          </a:xfrm>
          <a:prstGeom prst="rect">
            <a:avLst/>
          </a:prstGeom>
          <a:noFill/>
        </p:spPr>
      </p:pic>
      <p:pic>
        <p:nvPicPr>
          <p:cNvPr id="3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340768"/>
            <a:ext cx="1242688" cy="1520710"/>
          </a:xfrm>
          <a:prstGeom prst="rect">
            <a:avLst/>
          </a:prstGeom>
          <a:noFill/>
        </p:spPr>
      </p:pic>
      <p:pic>
        <p:nvPicPr>
          <p:cNvPr id="4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268760"/>
            <a:ext cx="1242688" cy="1520710"/>
          </a:xfrm>
          <a:prstGeom prst="rect">
            <a:avLst/>
          </a:prstGeom>
          <a:noFill/>
        </p:spPr>
      </p:pic>
      <p:pic>
        <p:nvPicPr>
          <p:cNvPr id="5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1872208" cy="2305097"/>
          </a:xfrm>
          <a:prstGeom prst="rect">
            <a:avLst/>
          </a:prstGeom>
          <a:noFill/>
        </p:spPr>
      </p:pic>
      <p:pic>
        <p:nvPicPr>
          <p:cNvPr id="6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620688"/>
            <a:ext cx="1872208" cy="2305097"/>
          </a:xfrm>
          <a:prstGeom prst="rect">
            <a:avLst/>
          </a:prstGeom>
          <a:noFill/>
        </p:spPr>
      </p:pic>
      <p:pic>
        <p:nvPicPr>
          <p:cNvPr id="7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1242688" cy="1520710"/>
          </a:xfrm>
          <a:prstGeom prst="rect">
            <a:avLst/>
          </a:prstGeom>
          <a:noFill/>
        </p:spPr>
      </p:pic>
      <p:pic>
        <p:nvPicPr>
          <p:cNvPr id="8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933056"/>
            <a:ext cx="1242688" cy="1520710"/>
          </a:xfrm>
          <a:prstGeom prst="rect">
            <a:avLst/>
          </a:prstGeom>
          <a:noFill/>
        </p:spPr>
      </p:pic>
      <p:pic>
        <p:nvPicPr>
          <p:cNvPr id="9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861048"/>
            <a:ext cx="1242688" cy="1520710"/>
          </a:xfrm>
          <a:prstGeom prst="rect">
            <a:avLst/>
          </a:prstGeom>
          <a:noFill/>
        </p:spPr>
      </p:pic>
      <p:pic>
        <p:nvPicPr>
          <p:cNvPr id="10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861048"/>
            <a:ext cx="1242688" cy="1520710"/>
          </a:xfrm>
          <a:prstGeom prst="rect">
            <a:avLst/>
          </a:prstGeom>
          <a:noFill/>
        </p:spPr>
      </p:pic>
      <p:pic>
        <p:nvPicPr>
          <p:cNvPr id="11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140968"/>
            <a:ext cx="1872208" cy="2305097"/>
          </a:xfrm>
          <a:prstGeom prst="rect">
            <a:avLst/>
          </a:prstGeom>
          <a:noFill/>
        </p:spPr>
      </p:pic>
      <p:pic>
        <p:nvPicPr>
          <p:cNvPr id="12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068960"/>
            <a:ext cx="1872208" cy="23050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1457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08720"/>
            <a:ext cx="1331640" cy="1543931"/>
          </a:xfrm>
          <a:prstGeom prst="rect">
            <a:avLst/>
          </a:prstGeom>
          <a:noFill/>
        </p:spPr>
      </p:pic>
      <p:pic>
        <p:nvPicPr>
          <p:cNvPr id="3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836713"/>
            <a:ext cx="1368151" cy="1586262"/>
          </a:xfrm>
          <a:prstGeom prst="rect">
            <a:avLst/>
          </a:prstGeom>
          <a:noFill/>
        </p:spPr>
      </p:pic>
      <p:pic>
        <p:nvPicPr>
          <p:cNvPr id="4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2336443" cy="2708920"/>
          </a:xfrm>
          <a:prstGeom prst="rect">
            <a:avLst/>
          </a:prstGeom>
          <a:noFill/>
        </p:spPr>
      </p:pic>
      <p:pic>
        <p:nvPicPr>
          <p:cNvPr id="5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052736"/>
            <a:ext cx="1428458" cy="1656184"/>
          </a:xfrm>
          <a:prstGeom prst="rect">
            <a:avLst/>
          </a:prstGeom>
          <a:noFill/>
        </p:spPr>
      </p:pic>
      <p:pic>
        <p:nvPicPr>
          <p:cNvPr id="6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052736"/>
            <a:ext cx="1428458" cy="1656184"/>
          </a:xfrm>
          <a:prstGeom prst="rect">
            <a:avLst/>
          </a:prstGeom>
          <a:noFill/>
        </p:spPr>
      </p:pic>
      <p:pic>
        <p:nvPicPr>
          <p:cNvPr id="7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84984"/>
            <a:ext cx="2422168" cy="2808312"/>
          </a:xfrm>
          <a:prstGeom prst="rect">
            <a:avLst/>
          </a:prstGeom>
          <a:noFill/>
        </p:spPr>
      </p:pic>
      <p:pic>
        <p:nvPicPr>
          <p:cNvPr id="8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7" y="3356992"/>
            <a:ext cx="2360061" cy="2736303"/>
          </a:xfrm>
          <a:prstGeom prst="rect">
            <a:avLst/>
          </a:prstGeom>
          <a:noFill/>
        </p:spPr>
      </p:pic>
      <p:pic>
        <p:nvPicPr>
          <p:cNvPr id="9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398549" cy="2780928"/>
          </a:xfrm>
          <a:prstGeom prst="rect">
            <a:avLst/>
          </a:prstGeom>
          <a:noFill/>
        </p:spPr>
      </p:pic>
      <p:pic>
        <p:nvPicPr>
          <p:cNvPr id="10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3" y="4293096"/>
            <a:ext cx="1512168" cy="1753239"/>
          </a:xfrm>
          <a:prstGeom prst="rect">
            <a:avLst/>
          </a:prstGeom>
          <a:noFill/>
        </p:spPr>
      </p:pic>
      <p:pic>
        <p:nvPicPr>
          <p:cNvPr id="11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3" y="4437112"/>
            <a:ext cx="1440160" cy="1669751"/>
          </a:xfrm>
          <a:prstGeom prst="rect">
            <a:avLst/>
          </a:prstGeom>
          <a:noFill/>
        </p:spPr>
      </p:pic>
      <p:pic>
        <p:nvPicPr>
          <p:cNvPr id="12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429000"/>
            <a:ext cx="2422167" cy="2808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1800200" cy="1800200"/>
          </a:xfrm>
          <a:prstGeom prst="rect">
            <a:avLst/>
          </a:prstGeom>
          <a:noFill/>
        </p:spPr>
      </p:pic>
      <p:pic>
        <p:nvPicPr>
          <p:cNvPr id="3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340768"/>
            <a:ext cx="1368152" cy="1368152"/>
          </a:xfrm>
          <a:prstGeom prst="rect">
            <a:avLst/>
          </a:prstGeom>
          <a:noFill/>
        </p:spPr>
      </p:pic>
      <p:pic>
        <p:nvPicPr>
          <p:cNvPr id="4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340768"/>
            <a:ext cx="1368152" cy="1368152"/>
          </a:xfrm>
          <a:prstGeom prst="rect">
            <a:avLst/>
          </a:prstGeom>
          <a:noFill/>
        </p:spPr>
      </p:pic>
      <p:pic>
        <p:nvPicPr>
          <p:cNvPr id="5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836712"/>
            <a:ext cx="1944216" cy="1944216"/>
          </a:xfrm>
          <a:prstGeom prst="rect">
            <a:avLst/>
          </a:prstGeom>
          <a:noFill/>
        </p:spPr>
      </p:pic>
      <p:pic>
        <p:nvPicPr>
          <p:cNvPr id="6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764704"/>
            <a:ext cx="2016224" cy="2016224"/>
          </a:xfrm>
          <a:prstGeom prst="rect">
            <a:avLst/>
          </a:prstGeom>
          <a:noFill/>
        </p:spPr>
      </p:pic>
      <p:pic>
        <p:nvPicPr>
          <p:cNvPr id="7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789040"/>
            <a:ext cx="1872208" cy="1872208"/>
          </a:xfrm>
          <a:prstGeom prst="rect">
            <a:avLst/>
          </a:prstGeom>
          <a:noFill/>
        </p:spPr>
      </p:pic>
      <p:pic>
        <p:nvPicPr>
          <p:cNvPr id="8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861048"/>
            <a:ext cx="1800200" cy="1800200"/>
          </a:xfrm>
          <a:prstGeom prst="rect">
            <a:avLst/>
          </a:prstGeom>
          <a:noFill/>
        </p:spPr>
      </p:pic>
      <p:pic>
        <p:nvPicPr>
          <p:cNvPr id="9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293096"/>
            <a:ext cx="1296144" cy="1296144"/>
          </a:xfrm>
          <a:prstGeom prst="rect">
            <a:avLst/>
          </a:prstGeom>
          <a:noFill/>
        </p:spPr>
      </p:pic>
      <p:pic>
        <p:nvPicPr>
          <p:cNvPr id="11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293096"/>
            <a:ext cx="1368152" cy="1368152"/>
          </a:xfrm>
          <a:prstGeom prst="rect">
            <a:avLst/>
          </a:prstGeom>
          <a:noFill/>
        </p:spPr>
      </p:pic>
      <p:pic>
        <p:nvPicPr>
          <p:cNvPr id="12" name="Picture 2" descr="http://ussursalut.ru/image/cache/catalog/%20%D0%BD%D0%BE%D0%B2%D1%8B%D0%B5/hlopushki-500x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3933056"/>
            <a:ext cx="1728192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юзер\Desktop\depositphotos_3749412-stock-illustration-face-of-b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80728"/>
            <a:ext cx="1584176" cy="1466601"/>
          </a:xfrm>
          <a:prstGeom prst="rect">
            <a:avLst/>
          </a:prstGeom>
          <a:noFill/>
        </p:spPr>
      </p:pic>
      <p:pic>
        <p:nvPicPr>
          <p:cNvPr id="1027" name="Picture 3" descr="C:\Users\юзер\Desktop\396814_stock-photo-face-of-little-gi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196752"/>
            <a:ext cx="1512168" cy="1081200"/>
          </a:xfrm>
          <a:prstGeom prst="rect">
            <a:avLst/>
          </a:prstGeom>
          <a:noFill/>
        </p:spPr>
      </p:pic>
      <p:pic>
        <p:nvPicPr>
          <p:cNvPr id="5" name="Picture 3" descr="C:\Users\юзер\Desktop\396814_stock-photo-face-of-little-gir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196752"/>
            <a:ext cx="1584176" cy="1132686"/>
          </a:xfrm>
          <a:prstGeom prst="rect">
            <a:avLst/>
          </a:prstGeom>
          <a:noFill/>
        </p:spPr>
      </p:pic>
      <p:pic>
        <p:nvPicPr>
          <p:cNvPr id="6" name="Picture 2" descr="C:\Users\юзер\Desktop\depositphotos_3749412-stock-illustration-face-of-bo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908720"/>
            <a:ext cx="1633396" cy="1512168"/>
          </a:xfrm>
          <a:prstGeom prst="rect">
            <a:avLst/>
          </a:prstGeom>
          <a:noFill/>
        </p:spPr>
      </p:pic>
      <p:pic>
        <p:nvPicPr>
          <p:cNvPr id="7" name="Picture 3" descr="C:\Users\юзер\Desktop\396814_stock-photo-face-of-little-gir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149080"/>
            <a:ext cx="1510658" cy="1080120"/>
          </a:xfrm>
          <a:prstGeom prst="rect">
            <a:avLst/>
          </a:prstGeom>
          <a:noFill/>
        </p:spPr>
      </p:pic>
      <p:pic>
        <p:nvPicPr>
          <p:cNvPr id="8" name="Picture 3" descr="C:\Users\юзер\Desktop\396814_stock-photo-face-of-little-gir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4149080"/>
            <a:ext cx="1454763" cy="1040156"/>
          </a:xfrm>
          <a:prstGeom prst="rect">
            <a:avLst/>
          </a:prstGeom>
          <a:noFill/>
        </p:spPr>
      </p:pic>
      <p:pic>
        <p:nvPicPr>
          <p:cNvPr id="9" name="Picture 3" descr="C:\Users\юзер\Desktop\396814_stock-photo-face-of-little-gir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35696" y="4149080"/>
            <a:ext cx="1510658" cy="1080120"/>
          </a:xfrm>
          <a:prstGeom prst="rect">
            <a:avLst/>
          </a:prstGeom>
          <a:noFill/>
        </p:spPr>
      </p:pic>
      <p:pic>
        <p:nvPicPr>
          <p:cNvPr id="10" name="Picture 2" descr="C:\Users\юзер\Desktop\depositphotos_3749412-stock-illustration-face-of-bo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3789040"/>
            <a:ext cx="1555615" cy="1440160"/>
          </a:xfrm>
          <a:prstGeom prst="rect">
            <a:avLst/>
          </a:prstGeom>
          <a:noFill/>
        </p:spPr>
      </p:pic>
      <p:pic>
        <p:nvPicPr>
          <p:cNvPr id="11" name="Picture 3" descr="C:\Users\юзер\Desktop\396814_stock-photo-face-of-little-gir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4221088"/>
            <a:ext cx="1354053" cy="968148"/>
          </a:xfrm>
          <a:prstGeom prst="rect">
            <a:avLst/>
          </a:prstGeom>
          <a:noFill/>
        </p:spPr>
      </p:pic>
      <p:pic>
        <p:nvPicPr>
          <p:cNvPr id="12" name="Picture 2" descr="C:\Users\юзер\Desktop\depositphotos_3749412-stock-illustration-face-of-bo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4" y="3861048"/>
            <a:ext cx="1555615" cy="1440160"/>
          </a:xfrm>
          <a:prstGeom prst="rect">
            <a:avLst/>
          </a:prstGeom>
          <a:noFill/>
        </p:spPr>
      </p:pic>
      <p:pic>
        <p:nvPicPr>
          <p:cNvPr id="14" name="Picture 2" descr="C:\Users\юзер\Desktop\depositphotos_3749412-stock-illustration-face-of-bo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1584176" cy="1466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48680"/>
            <a:ext cx="1872208" cy="2305097"/>
          </a:xfrm>
          <a:prstGeom prst="rect">
            <a:avLst/>
          </a:prstGeom>
          <a:noFill/>
        </p:spPr>
      </p:pic>
      <p:pic>
        <p:nvPicPr>
          <p:cNvPr id="3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340768"/>
            <a:ext cx="1242688" cy="1520710"/>
          </a:xfrm>
          <a:prstGeom prst="rect">
            <a:avLst/>
          </a:prstGeom>
          <a:noFill/>
        </p:spPr>
      </p:pic>
      <p:pic>
        <p:nvPicPr>
          <p:cNvPr id="4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268760"/>
            <a:ext cx="1242688" cy="1520710"/>
          </a:xfrm>
          <a:prstGeom prst="rect">
            <a:avLst/>
          </a:prstGeom>
          <a:noFill/>
        </p:spPr>
      </p:pic>
      <p:pic>
        <p:nvPicPr>
          <p:cNvPr id="5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1872208" cy="2305097"/>
          </a:xfrm>
          <a:prstGeom prst="rect">
            <a:avLst/>
          </a:prstGeom>
          <a:noFill/>
        </p:spPr>
      </p:pic>
      <p:pic>
        <p:nvPicPr>
          <p:cNvPr id="6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620688"/>
            <a:ext cx="1872208" cy="2305097"/>
          </a:xfrm>
          <a:prstGeom prst="rect">
            <a:avLst/>
          </a:prstGeom>
          <a:noFill/>
        </p:spPr>
      </p:pic>
      <p:pic>
        <p:nvPicPr>
          <p:cNvPr id="7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1242688" cy="1520710"/>
          </a:xfrm>
          <a:prstGeom prst="rect">
            <a:avLst/>
          </a:prstGeom>
          <a:noFill/>
        </p:spPr>
      </p:pic>
      <p:pic>
        <p:nvPicPr>
          <p:cNvPr id="8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933056"/>
            <a:ext cx="1242688" cy="1520710"/>
          </a:xfrm>
          <a:prstGeom prst="rect">
            <a:avLst/>
          </a:prstGeom>
          <a:noFill/>
        </p:spPr>
      </p:pic>
      <p:pic>
        <p:nvPicPr>
          <p:cNvPr id="9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861048"/>
            <a:ext cx="1242688" cy="1520710"/>
          </a:xfrm>
          <a:prstGeom prst="rect">
            <a:avLst/>
          </a:prstGeom>
          <a:noFill/>
        </p:spPr>
      </p:pic>
      <p:pic>
        <p:nvPicPr>
          <p:cNvPr id="10" name="Picture 3" descr="C:\Users\юзер\Desktop\85f822e6f16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861048"/>
            <a:ext cx="1242688" cy="1520710"/>
          </a:xfrm>
          <a:prstGeom prst="rect">
            <a:avLst/>
          </a:prstGeom>
          <a:noFill/>
        </p:spPr>
      </p:pic>
      <p:pic>
        <p:nvPicPr>
          <p:cNvPr id="11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140968"/>
            <a:ext cx="1872208" cy="2305097"/>
          </a:xfrm>
          <a:prstGeom prst="rect">
            <a:avLst/>
          </a:prstGeom>
          <a:noFill/>
        </p:spPr>
      </p:pic>
      <p:pic>
        <p:nvPicPr>
          <p:cNvPr id="12" name="Picture 2" descr="C:\Users\юзер\Desktop\294934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3068960"/>
            <a:ext cx="1872208" cy="23050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1457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08720"/>
            <a:ext cx="1331640" cy="1543931"/>
          </a:xfrm>
          <a:prstGeom prst="rect">
            <a:avLst/>
          </a:prstGeom>
          <a:noFill/>
        </p:spPr>
      </p:pic>
      <p:pic>
        <p:nvPicPr>
          <p:cNvPr id="3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836713"/>
            <a:ext cx="1368151" cy="1586262"/>
          </a:xfrm>
          <a:prstGeom prst="rect">
            <a:avLst/>
          </a:prstGeom>
          <a:noFill/>
        </p:spPr>
      </p:pic>
      <p:pic>
        <p:nvPicPr>
          <p:cNvPr id="4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2336443" cy="2708920"/>
          </a:xfrm>
          <a:prstGeom prst="rect">
            <a:avLst/>
          </a:prstGeom>
          <a:noFill/>
        </p:spPr>
      </p:pic>
      <p:pic>
        <p:nvPicPr>
          <p:cNvPr id="5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052736"/>
            <a:ext cx="1428458" cy="1656184"/>
          </a:xfrm>
          <a:prstGeom prst="rect">
            <a:avLst/>
          </a:prstGeom>
          <a:noFill/>
        </p:spPr>
      </p:pic>
      <p:pic>
        <p:nvPicPr>
          <p:cNvPr id="6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052736"/>
            <a:ext cx="1428458" cy="1656184"/>
          </a:xfrm>
          <a:prstGeom prst="rect">
            <a:avLst/>
          </a:prstGeom>
          <a:noFill/>
        </p:spPr>
      </p:pic>
      <p:pic>
        <p:nvPicPr>
          <p:cNvPr id="7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284984"/>
            <a:ext cx="2422168" cy="2808312"/>
          </a:xfrm>
          <a:prstGeom prst="rect">
            <a:avLst/>
          </a:prstGeom>
          <a:noFill/>
        </p:spPr>
      </p:pic>
      <p:pic>
        <p:nvPicPr>
          <p:cNvPr id="8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7" y="3356992"/>
            <a:ext cx="2360061" cy="2736303"/>
          </a:xfrm>
          <a:prstGeom prst="rect">
            <a:avLst/>
          </a:prstGeom>
          <a:noFill/>
        </p:spPr>
      </p:pic>
      <p:pic>
        <p:nvPicPr>
          <p:cNvPr id="9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398549" cy="2780928"/>
          </a:xfrm>
          <a:prstGeom prst="rect">
            <a:avLst/>
          </a:prstGeom>
          <a:noFill/>
        </p:spPr>
      </p:pic>
      <p:pic>
        <p:nvPicPr>
          <p:cNvPr id="10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3" y="4293096"/>
            <a:ext cx="1512168" cy="1753239"/>
          </a:xfrm>
          <a:prstGeom prst="rect">
            <a:avLst/>
          </a:prstGeom>
          <a:noFill/>
        </p:spPr>
      </p:pic>
      <p:pic>
        <p:nvPicPr>
          <p:cNvPr id="11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3" y="4437112"/>
            <a:ext cx="1440160" cy="1669751"/>
          </a:xfrm>
          <a:prstGeom prst="rect">
            <a:avLst/>
          </a:prstGeom>
          <a:noFill/>
        </p:spPr>
      </p:pic>
      <p:pic>
        <p:nvPicPr>
          <p:cNvPr id="12" name="Picture 2" descr="https://static.trendme.net/temp/thumbs/580-480-3-90/tatoo-predmeti_Predmeti_full_2111_948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429000"/>
            <a:ext cx="2422167" cy="2808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 «Новогодний»</dc:title>
  <dc:creator>Анжелика</dc:creator>
  <cp:lastModifiedBy>юзер</cp:lastModifiedBy>
  <cp:revision>22</cp:revision>
  <dcterms:created xsi:type="dcterms:W3CDTF">2013-07-11T17:17:51Z</dcterms:created>
  <dcterms:modified xsi:type="dcterms:W3CDTF">2017-11-07T06:08:54Z</dcterms:modified>
</cp:coreProperties>
</file>