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8" r:id="rId4"/>
    <p:sldId id="257" r:id="rId5"/>
    <p:sldId id="258" r:id="rId6"/>
    <p:sldId id="259" r:id="rId7"/>
    <p:sldId id="260" r:id="rId8"/>
    <p:sldId id="261" r:id="rId9"/>
    <p:sldId id="262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9" r:id="rId18"/>
    <p:sldId id="281" r:id="rId1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336699"/>
    <a:srgbClr val="CC0000"/>
    <a:srgbClr val="4A7EB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336"/>
      </p:cViewPr>
      <p:guideLst>
        <p:guide orient="horz" pos="162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microsoft.com/office/2007/relationships/hdphoto" Target="../media/hdphoto6.wdp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021252" y="1786920"/>
            <a:ext cx="710149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Осевая и </a:t>
            </a:r>
            <a:r>
              <a:rPr lang="ru-RU" sz="48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центральная</a:t>
            </a:r>
            <a:endParaRPr lang="en-US" sz="4800" b="1" dirty="0" smtClean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симметрии</a:t>
            </a:r>
            <a:endParaRPr lang="ru-RU" sz="4800" b="1" dirty="0">
              <a:solidFill>
                <a:srgbClr val="0033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342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559623" y="210550"/>
            <a:ext cx="40247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Равносторонний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треугольник </a:t>
            </a:r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2901415" y="1100725"/>
            <a:ext cx="3341171" cy="2880320"/>
          </a:xfrm>
          <a:prstGeom prst="triangle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4572002" y="710148"/>
            <a:ext cx="1" cy="3892093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2331378" y="2013777"/>
            <a:ext cx="3744414" cy="2300912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069933" y="1990337"/>
            <a:ext cx="3729288" cy="2324352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86360" y="4386798"/>
            <a:ext cx="25712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оси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81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рапеция 1"/>
          <p:cNvSpPr/>
          <p:nvPr/>
        </p:nvSpPr>
        <p:spPr>
          <a:xfrm>
            <a:off x="2447764" y="1373138"/>
            <a:ext cx="4248472" cy="2304256"/>
          </a:xfrm>
          <a:prstGeom prst="trapezoid">
            <a:avLst>
              <a:gd name="adj" fmla="val 44187"/>
            </a:avLst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90197" y="210550"/>
            <a:ext cx="356360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Равнобедренная трапеция 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8" idx="0"/>
          </p:cNvCxnSpPr>
          <p:nvPr/>
        </p:nvCxnSpPr>
        <p:spPr>
          <a:xfrm>
            <a:off x="4572000" y="843558"/>
            <a:ext cx="0" cy="3486090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26696" y="4329648"/>
            <a:ext cx="26906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Одна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ось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590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517258" y="210550"/>
            <a:ext cx="210948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Прямоугольник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24196" y="1563638"/>
            <a:ext cx="4495609" cy="2016224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4572000" y="1084650"/>
            <a:ext cx="2" cy="3215292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91680" y="2571750"/>
            <a:ext cx="5760640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98607" y="4386798"/>
            <a:ext cx="25467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оси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726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165544" y="210550"/>
            <a:ext cx="81291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Ромб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омб 2"/>
          <p:cNvSpPr/>
          <p:nvPr/>
        </p:nvSpPr>
        <p:spPr>
          <a:xfrm>
            <a:off x="2429763" y="1131590"/>
            <a:ext cx="4284474" cy="2880320"/>
          </a:xfrm>
          <a:prstGeom prst="diamond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572000" y="794602"/>
            <a:ext cx="1" cy="361524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691680" y="2571750"/>
            <a:ext cx="5760640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98607" y="4386798"/>
            <a:ext cx="25467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оси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7220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930802" y="210550"/>
            <a:ext cx="12824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Квадрат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311860" y="1311610"/>
            <a:ext cx="2520280" cy="252028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>
            <a:endCxn id="15" idx="0"/>
          </p:cNvCxnSpPr>
          <p:nvPr/>
        </p:nvCxnSpPr>
        <p:spPr>
          <a:xfrm>
            <a:off x="4572000" y="821790"/>
            <a:ext cx="1" cy="356500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49320" y="2571750"/>
            <a:ext cx="4680520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885672" y="917238"/>
            <a:ext cx="3320744" cy="334084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917488" y="917238"/>
            <a:ext cx="3278880" cy="325040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48539" y="4386798"/>
            <a:ext cx="30469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Четыре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оси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873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658709" y="210550"/>
            <a:ext cx="18265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Окружность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203848" y="1203598"/>
            <a:ext cx="2736304" cy="2736304"/>
          </a:xfrm>
          <a:prstGeom prst="ellipse">
            <a:avLst/>
          </a:prstGeom>
          <a:noFill/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36000" y="2535750"/>
            <a:ext cx="72000" cy="72000"/>
          </a:xfrm>
          <a:prstGeom prst="ellipse">
            <a:avLst/>
          </a:prstGeom>
          <a:solidFill>
            <a:srgbClr val="336699"/>
          </a:solidFill>
          <a:ln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endCxn id="18" idx="0"/>
          </p:cNvCxnSpPr>
          <p:nvPr/>
        </p:nvCxnSpPr>
        <p:spPr>
          <a:xfrm>
            <a:off x="4572000" y="821790"/>
            <a:ext cx="5" cy="3565008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49320" y="2571750"/>
            <a:ext cx="4680520" cy="0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885672" y="917238"/>
            <a:ext cx="3320744" cy="334084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917488" y="917238"/>
            <a:ext cx="3278880" cy="3250408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315810" y="4386798"/>
            <a:ext cx="45123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Бесконечно много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осей симметрии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1661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13" grpId="0" animBg="1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411140" y="222320"/>
            <a:ext cx="8321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игуры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, у которых нет ни одной оси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симметрии 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Равнобедренный треугольник 1"/>
          <p:cNvSpPr/>
          <p:nvPr/>
        </p:nvSpPr>
        <p:spPr>
          <a:xfrm rot="4121356">
            <a:off x="1154852" y="965002"/>
            <a:ext cx="3182931" cy="2376264"/>
          </a:xfrm>
          <a:prstGeom prst="triangle">
            <a:avLst>
              <a:gd name="adj" fmla="val 80144"/>
            </a:avLst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араллелограмм 2"/>
          <p:cNvSpPr/>
          <p:nvPr/>
        </p:nvSpPr>
        <p:spPr>
          <a:xfrm>
            <a:off x="5225405" y="1137822"/>
            <a:ext cx="2838168" cy="2664296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459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013514" y="220241"/>
            <a:ext cx="51169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Прямоугольник, ромб, квадрат, прямая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6227" y="1288124"/>
            <a:ext cx="2823868" cy="1728192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222851" y="1287752"/>
            <a:ext cx="2304256" cy="223262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омб 14"/>
          <p:cNvSpPr/>
          <p:nvPr/>
        </p:nvSpPr>
        <p:spPr>
          <a:xfrm rot="16200000">
            <a:off x="3100460" y="1374617"/>
            <a:ext cx="3438381" cy="2088232"/>
          </a:xfrm>
          <a:prstGeom prst="diamond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06227" y="1303751"/>
            <a:ext cx="2823868" cy="1712565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606227" y="1303751"/>
            <a:ext cx="2823868" cy="1712566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15" idx="2"/>
          </p:cNvCxnSpPr>
          <p:nvPr/>
        </p:nvCxnSpPr>
        <p:spPr>
          <a:xfrm flipV="1">
            <a:off x="3791905" y="2418732"/>
            <a:ext cx="2071862" cy="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5" idx="1"/>
          </p:cNvCxnSpPr>
          <p:nvPr/>
        </p:nvCxnSpPr>
        <p:spPr>
          <a:xfrm flipV="1">
            <a:off x="4819651" y="699543"/>
            <a:ext cx="0" cy="3438381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222851" y="1303752"/>
            <a:ext cx="2304256" cy="221662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222851" y="1303752"/>
            <a:ext cx="2304256" cy="221662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982161" y="2116220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784764" y="2375343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338979" y="237606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1727455" y="4515966"/>
            <a:ext cx="6330785" cy="0"/>
          </a:xfrm>
          <a:prstGeom prst="line">
            <a:avLst/>
          </a:prstGeom>
          <a:ln w="38100"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4811239" y="4476421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017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 animBg="1"/>
      <p:bldP spid="27" grpId="0" animBg="1"/>
      <p:bldP spid="28" grpId="0" animBg="1"/>
      <p:bldP spid="29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55576" y="868330"/>
            <a:ext cx="2592288" cy="1415388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351784" y="2617827"/>
            <a:ext cx="1929278" cy="1869300"/>
          </a:xfrm>
          <a:prstGeom prst="rect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омб 13"/>
          <p:cNvSpPr/>
          <p:nvPr/>
        </p:nvSpPr>
        <p:spPr>
          <a:xfrm>
            <a:off x="4931531" y="806465"/>
            <a:ext cx="3557727" cy="1730824"/>
          </a:xfrm>
          <a:prstGeom prst="diamond">
            <a:avLst/>
          </a:prstGeom>
          <a:solidFill>
            <a:schemeClr val="bg2">
              <a:lumMod val="90000"/>
            </a:schemeClr>
          </a:solidFill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04471" y="2462818"/>
            <a:ext cx="2232248" cy="2232248"/>
          </a:xfrm>
          <a:prstGeom prst="ellipse">
            <a:avLst/>
          </a:prstGeom>
          <a:noFill/>
          <a:ln w="38100">
            <a:solidFill>
              <a:srgbClr val="33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3166" y="224641"/>
            <a:ext cx="88976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игуры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которые </a:t>
            </a:r>
            <a:r>
              <a:rPr lang="ru-RU" sz="2200" b="1" i="1" dirty="0">
                <a:latin typeface="Times New Roman" pitchFamily="18" charset="0"/>
                <a:cs typeface="Times New Roman" pitchFamily="18" charset="0"/>
              </a:rPr>
              <a:t>имеют обе симметрии (осевую и центральную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058828" y="620917"/>
            <a:ext cx="0" cy="1922123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62556" y="1563511"/>
            <a:ext cx="3073340" cy="12466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25966" y="617866"/>
            <a:ext cx="0" cy="2241916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4565446" y="1683842"/>
            <a:ext cx="4437391" cy="5941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5329649" y="2422158"/>
            <a:ext cx="0" cy="2345593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4110914" y="3571202"/>
            <a:ext cx="2511816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188491" y="2531537"/>
            <a:ext cx="2201689" cy="2157778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188491" y="2464172"/>
            <a:ext cx="2289585" cy="2243143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613253" y="2367429"/>
            <a:ext cx="0" cy="2496441"/>
          </a:xfrm>
          <a:prstGeom prst="line">
            <a:avLst/>
          </a:prstGeom>
          <a:ln w="38100">
            <a:solidFill>
              <a:schemeClr val="accent3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1481467" y="2728428"/>
            <a:ext cx="2073109" cy="1859546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544895" y="2681661"/>
            <a:ext cx="2163009" cy="1762297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1403648" y="3562809"/>
            <a:ext cx="2520280" cy="4197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Овал 58"/>
          <p:cNvSpPr/>
          <p:nvPr/>
        </p:nvSpPr>
        <p:spPr>
          <a:xfrm>
            <a:off x="2018012" y="1527511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6686020" y="1641903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2586727" y="354294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294307" y="3546012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21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2" grpId="0"/>
      <p:bldP spid="59" grpId="0" animBg="1"/>
      <p:bldP spid="60" grpId="0" animBg="1"/>
      <p:bldP spid="61" grpId="0" animBg="1"/>
      <p:bldP spid="6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351">
            <a:off x="6590786" y="2341586"/>
            <a:ext cx="1933575" cy="223837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050500">
            <a:off x="4753725" y="847015"/>
            <a:ext cx="3075277" cy="241889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9896" r="95313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66979">
            <a:off x="1361487" y="1461182"/>
            <a:ext cx="3970984" cy="263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25176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«Симметричный»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ackgroundRemoval t="0" b="94022" l="1095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490505">
            <a:off x="-249326" y="1186116"/>
            <a:ext cx="2749218" cy="1846190"/>
          </a:xfrm>
          <a:prstGeom prst="rect">
            <a:avLst/>
          </a:prstGeom>
        </p:spPr>
      </p:pic>
      <p:cxnSp>
        <p:nvCxnSpPr>
          <p:cNvPr id="17" name="Прямая соединительная линия 16"/>
          <p:cNvCxnSpPr/>
          <p:nvPr/>
        </p:nvCxnSpPr>
        <p:spPr>
          <a:xfrm>
            <a:off x="789444" y="411450"/>
            <a:ext cx="720080" cy="329172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5940152" y="656063"/>
            <a:ext cx="717326" cy="304710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092280" y="2299587"/>
            <a:ext cx="1224137" cy="214437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олилиния 3"/>
          <p:cNvSpPr/>
          <p:nvPr/>
        </p:nvSpPr>
        <p:spPr>
          <a:xfrm>
            <a:off x="3129329" y="1256727"/>
            <a:ext cx="1728447" cy="2618427"/>
          </a:xfrm>
          <a:custGeom>
            <a:avLst/>
            <a:gdLst>
              <a:gd name="connsiteX0" fmla="*/ 32971 w 1728447"/>
              <a:gd name="connsiteY0" fmla="*/ 172023 h 2618427"/>
              <a:gd name="connsiteX1" fmla="*/ 94884 w 1728447"/>
              <a:gd name="connsiteY1" fmla="*/ 176786 h 2618427"/>
              <a:gd name="connsiteX2" fmla="*/ 109171 w 1728447"/>
              <a:gd name="connsiteY2" fmla="*/ 295848 h 2618427"/>
              <a:gd name="connsiteX3" fmla="*/ 161559 w 1728447"/>
              <a:gd name="connsiteY3" fmla="*/ 376811 h 2618427"/>
              <a:gd name="connsiteX4" fmla="*/ 180609 w 1728447"/>
              <a:gd name="connsiteY4" fmla="*/ 429198 h 2618427"/>
              <a:gd name="connsiteX5" fmla="*/ 223471 w 1728447"/>
              <a:gd name="connsiteY5" fmla="*/ 438723 h 2618427"/>
              <a:gd name="connsiteX6" fmla="*/ 237759 w 1728447"/>
              <a:gd name="connsiteY6" fmla="*/ 514923 h 2618427"/>
              <a:gd name="connsiteX7" fmla="*/ 309196 w 1728447"/>
              <a:gd name="connsiteY7" fmla="*/ 595886 h 2618427"/>
              <a:gd name="connsiteX8" fmla="*/ 347296 w 1728447"/>
              <a:gd name="connsiteY8" fmla="*/ 576836 h 2618427"/>
              <a:gd name="connsiteX9" fmla="*/ 361584 w 1728447"/>
              <a:gd name="connsiteY9" fmla="*/ 553023 h 2618427"/>
              <a:gd name="connsiteX10" fmla="*/ 404446 w 1728447"/>
              <a:gd name="connsiteY10" fmla="*/ 633986 h 2618427"/>
              <a:gd name="connsiteX11" fmla="*/ 428259 w 1728447"/>
              <a:gd name="connsiteY11" fmla="*/ 729236 h 2618427"/>
              <a:gd name="connsiteX12" fmla="*/ 456834 w 1728447"/>
              <a:gd name="connsiteY12" fmla="*/ 819723 h 2618427"/>
              <a:gd name="connsiteX13" fmla="*/ 485409 w 1728447"/>
              <a:gd name="connsiteY13" fmla="*/ 848298 h 2618427"/>
              <a:gd name="connsiteX14" fmla="*/ 575896 w 1728447"/>
              <a:gd name="connsiteY14" fmla="*/ 805436 h 2618427"/>
              <a:gd name="connsiteX15" fmla="*/ 647334 w 1728447"/>
              <a:gd name="connsiteY15" fmla="*/ 733998 h 2618427"/>
              <a:gd name="connsiteX16" fmla="*/ 666384 w 1728447"/>
              <a:gd name="connsiteY16" fmla="*/ 695898 h 2618427"/>
              <a:gd name="connsiteX17" fmla="*/ 704484 w 1728447"/>
              <a:gd name="connsiteY17" fmla="*/ 786386 h 2618427"/>
              <a:gd name="connsiteX18" fmla="*/ 709246 w 1728447"/>
              <a:gd name="connsiteY18" fmla="*/ 857823 h 2618427"/>
              <a:gd name="connsiteX19" fmla="*/ 714009 w 1728447"/>
              <a:gd name="connsiteY19" fmla="*/ 895923 h 2618427"/>
              <a:gd name="connsiteX20" fmla="*/ 728296 w 1728447"/>
              <a:gd name="connsiteY20" fmla="*/ 924498 h 2618427"/>
              <a:gd name="connsiteX21" fmla="*/ 718771 w 1728447"/>
              <a:gd name="connsiteY21" fmla="*/ 995936 h 2618427"/>
              <a:gd name="connsiteX22" fmla="*/ 718771 w 1728447"/>
              <a:gd name="connsiteY22" fmla="*/ 1057848 h 2618427"/>
              <a:gd name="connsiteX23" fmla="*/ 714009 w 1728447"/>
              <a:gd name="connsiteY23" fmla="*/ 1091186 h 2618427"/>
              <a:gd name="connsiteX24" fmla="*/ 718771 w 1728447"/>
              <a:gd name="connsiteY24" fmla="*/ 1114998 h 2618427"/>
              <a:gd name="connsiteX25" fmla="*/ 766396 w 1728447"/>
              <a:gd name="connsiteY25" fmla="*/ 1114998 h 2618427"/>
              <a:gd name="connsiteX26" fmla="*/ 771159 w 1728447"/>
              <a:gd name="connsiteY26" fmla="*/ 1162623 h 2618427"/>
              <a:gd name="connsiteX27" fmla="*/ 742584 w 1728447"/>
              <a:gd name="connsiteY27" fmla="*/ 1257873 h 2618427"/>
              <a:gd name="connsiteX28" fmla="*/ 728296 w 1728447"/>
              <a:gd name="connsiteY28" fmla="*/ 1329311 h 2618427"/>
              <a:gd name="connsiteX29" fmla="*/ 728296 w 1728447"/>
              <a:gd name="connsiteY29" fmla="*/ 1424561 h 2618427"/>
              <a:gd name="connsiteX30" fmla="*/ 771159 w 1728447"/>
              <a:gd name="connsiteY30" fmla="*/ 1534098 h 2618427"/>
              <a:gd name="connsiteX31" fmla="*/ 794971 w 1728447"/>
              <a:gd name="connsiteY31" fmla="*/ 1557911 h 2618427"/>
              <a:gd name="connsiteX32" fmla="*/ 899746 w 1728447"/>
              <a:gd name="connsiteY32" fmla="*/ 1462661 h 2618427"/>
              <a:gd name="connsiteX33" fmla="*/ 952134 w 1728447"/>
              <a:gd name="connsiteY33" fmla="*/ 1381698 h 2618427"/>
              <a:gd name="connsiteX34" fmla="*/ 990234 w 1728447"/>
              <a:gd name="connsiteY34" fmla="*/ 1305498 h 2618427"/>
              <a:gd name="connsiteX35" fmla="*/ 1028334 w 1728447"/>
              <a:gd name="connsiteY35" fmla="*/ 1305498 h 2618427"/>
              <a:gd name="connsiteX36" fmla="*/ 1090246 w 1728447"/>
              <a:gd name="connsiteY36" fmla="*/ 1234061 h 2618427"/>
              <a:gd name="connsiteX37" fmla="*/ 1180734 w 1728447"/>
              <a:gd name="connsiteY37" fmla="*/ 1195961 h 2618427"/>
              <a:gd name="connsiteX38" fmla="*/ 1214071 w 1728447"/>
              <a:gd name="connsiteY38" fmla="*/ 1229298 h 2618427"/>
              <a:gd name="connsiteX39" fmla="*/ 1342659 w 1728447"/>
              <a:gd name="connsiteY39" fmla="*/ 1129286 h 2618427"/>
              <a:gd name="connsiteX40" fmla="*/ 1437909 w 1728447"/>
              <a:gd name="connsiteY40" fmla="*/ 1038798 h 2618427"/>
              <a:gd name="connsiteX41" fmla="*/ 1499821 w 1728447"/>
              <a:gd name="connsiteY41" fmla="*/ 1034036 h 2618427"/>
              <a:gd name="connsiteX42" fmla="*/ 1609359 w 1728447"/>
              <a:gd name="connsiteY42" fmla="*/ 934023 h 2618427"/>
              <a:gd name="connsiteX43" fmla="*/ 1652221 w 1728447"/>
              <a:gd name="connsiteY43" fmla="*/ 881636 h 2618427"/>
              <a:gd name="connsiteX44" fmla="*/ 1704609 w 1728447"/>
              <a:gd name="connsiteY44" fmla="*/ 800673 h 2618427"/>
              <a:gd name="connsiteX45" fmla="*/ 1676034 w 1728447"/>
              <a:gd name="connsiteY45" fmla="*/ 914973 h 2618427"/>
              <a:gd name="connsiteX46" fmla="*/ 1685559 w 1728447"/>
              <a:gd name="connsiteY46" fmla="*/ 943548 h 2618427"/>
              <a:gd name="connsiteX47" fmla="*/ 1628409 w 1728447"/>
              <a:gd name="connsiteY47" fmla="*/ 1100711 h 2618427"/>
              <a:gd name="connsiteX48" fmla="*/ 1652221 w 1728447"/>
              <a:gd name="connsiteY48" fmla="*/ 1110236 h 2618427"/>
              <a:gd name="connsiteX49" fmla="*/ 1671271 w 1728447"/>
              <a:gd name="connsiteY49" fmla="*/ 1114998 h 2618427"/>
              <a:gd name="connsiteX50" fmla="*/ 1599834 w 1728447"/>
              <a:gd name="connsiteY50" fmla="*/ 1257873 h 2618427"/>
              <a:gd name="connsiteX51" fmla="*/ 1590309 w 1728447"/>
              <a:gd name="connsiteY51" fmla="*/ 1295973 h 2618427"/>
              <a:gd name="connsiteX52" fmla="*/ 1628409 w 1728447"/>
              <a:gd name="connsiteY52" fmla="*/ 1305498 h 2618427"/>
              <a:gd name="connsiteX53" fmla="*/ 1652221 w 1728447"/>
              <a:gd name="connsiteY53" fmla="*/ 1295973 h 2618427"/>
              <a:gd name="connsiteX54" fmla="*/ 1614121 w 1728447"/>
              <a:gd name="connsiteY54" fmla="*/ 1400748 h 2618427"/>
              <a:gd name="connsiteX55" fmla="*/ 1566496 w 1728447"/>
              <a:gd name="connsiteY55" fmla="*/ 1429323 h 2618427"/>
              <a:gd name="connsiteX56" fmla="*/ 1571259 w 1728447"/>
              <a:gd name="connsiteY56" fmla="*/ 1443611 h 2618427"/>
              <a:gd name="connsiteX57" fmla="*/ 1566496 w 1728447"/>
              <a:gd name="connsiteY57" fmla="*/ 1472186 h 2618427"/>
              <a:gd name="connsiteX58" fmla="*/ 1504584 w 1728447"/>
              <a:gd name="connsiteY58" fmla="*/ 1534098 h 2618427"/>
              <a:gd name="connsiteX59" fmla="*/ 1504584 w 1728447"/>
              <a:gd name="connsiteY59" fmla="*/ 1576961 h 2618427"/>
              <a:gd name="connsiteX60" fmla="*/ 1618884 w 1728447"/>
              <a:gd name="connsiteY60" fmla="*/ 1596011 h 2618427"/>
              <a:gd name="connsiteX61" fmla="*/ 1685559 w 1728447"/>
              <a:gd name="connsiteY61" fmla="*/ 1591248 h 2618427"/>
              <a:gd name="connsiteX62" fmla="*/ 1704609 w 1728447"/>
              <a:gd name="connsiteY62" fmla="*/ 1572198 h 2618427"/>
              <a:gd name="connsiteX63" fmla="*/ 1666509 w 1728447"/>
              <a:gd name="connsiteY63" fmla="*/ 1638873 h 2618427"/>
              <a:gd name="connsiteX64" fmla="*/ 1580784 w 1728447"/>
              <a:gd name="connsiteY64" fmla="*/ 1696023 h 2618427"/>
              <a:gd name="connsiteX65" fmla="*/ 1547446 w 1728447"/>
              <a:gd name="connsiteY65" fmla="*/ 1729361 h 2618427"/>
              <a:gd name="connsiteX66" fmla="*/ 1490296 w 1728447"/>
              <a:gd name="connsiteY66" fmla="*/ 1781748 h 2618427"/>
              <a:gd name="connsiteX67" fmla="*/ 1485534 w 1728447"/>
              <a:gd name="connsiteY67" fmla="*/ 1810323 h 2618427"/>
              <a:gd name="connsiteX68" fmla="*/ 1471246 w 1728447"/>
              <a:gd name="connsiteY68" fmla="*/ 1838898 h 2618427"/>
              <a:gd name="connsiteX69" fmla="*/ 1399809 w 1728447"/>
              <a:gd name="connsiteY69" fmla="*/ 1881761 h 2618427"/>
              <a:gd name="connsiteX70" fmla="*/ 1304559 w 1728447"/>
              <a:gd name="connsiteY70" fmla="*/ 1962723 h 2618427"/>
              <a:gd name="connsiteX71" fmla="*/ 1261696 w 1728447"/>
              <a:gd name="connsiteY71" fmla="*/ 2029398 h 2618427"/>
              <a:gd name="connsiteX72" fmla="*/ 1304559 w 1728447"/>
              <a:gd name="connsiteY72" fmla="*/ 2057973 h 2618427"/>
              <a:gd name="connsiteX73" fmla="*/ 1461721 w 1728447"/>
              <a:gd name="connsiteY73" fmla="*/ 2053211 h 2618427"/>
              <a:gd name="connsiteX74" fmla="*/ 1509346 w 1728447"/>
              <a:gd name="connsiteY74" fmla="*/ 2053211 h 2618427"/>
              <a:gd name="connsiteX75" fmla="*/ 1547446 w 1728447"/>
              <a:gd name="connsiteY75" fmla="*/ 2081786 h 2618427"/>
              <a:gd name="connsiteX76" fmla="*/ 1628409 w 1728447"/>
              <a:gd name="connsiteY76" fmla="*/ 2072261 h 2618427"/>
              <a:gd name="connsiteX77" fmla="*/ 1728421 w 1728447"/>
              <a:gd name="connsiteY77" fmla="*/ 2034161 h 2618427"/>
              <a:gd name="connsiteX78" fmla="*/ 1618884 w 1728447"/>
              <a:gd name="connsiteY78" fmla="*/ 2153223 h 2618427"/>
              <a:gd name="connsiteX79" fmla="*/ 1580784 w 1728447"/>
              <a:gd name="connsiteY79" fmla="*/ 2219898 h 2618427"/>
              <a:gd name="connsiteX80" fmla="*/ 1528396 w 1728447"/>
              <a:gd name="connsiteY80" fmla="*/ 2205611 h 2618427"/>
              <a:gd name="connsiteX81" fmla="*/ 1528396 w 1728447"/>
              <a:gd name="connsiteY81" fmla="*/ 2234186 h 2618427"/>
              <a:gd name="connsiteX82" fmla="*/ 1556971 w 1728447"/>
              <a:gd name="connsiteY82" fmla="*/ 2243711 h 2618427"/>
              <a:gd name="connsiteX83" fmla="*/ 1404571 w 1728447"/>
              <a:gd name="connsiteY83" fmla="*/ 2305623 h 2618427"/>
              <a:gd name="connsiteX84" fmla="*/ 1390284 w 1728447"/>
              <a:gd name="connsiteY84" fmla="*/ 2353248 h 2618427"/>
              <a:gd name="connsiteX85" fmla="*/ 1228359 w 1728447"/>
              <a:gd name="connsiteY85" fmla="*/ 2415161 h 2618427"/>
              <a:gd name="connsiteX86" fmla="*/ 1133109 w 1728447"/>
              <a:gd name="connsiteY86" fmla="*/ 2429448 h 2618427"/>
              <a:gd name="connsiteX87" fmla="*/ 1123584 w 1728447"/>
              <a:gd name="connsiteY87" fmla="*/ 2458023 h 2618427"/>
              <a:gd name="connsiteX88" fmla="*/ 1161684 w 1728447"/>
              <a:gd name="connsiteY88" fmla="*/ 2529461 h 2618427"/>
              <a:gd name="connsiteX89" fmla="*/ 1042621 w 1728447"/>
              <a:gd name="connsiteY89" fmla="*/ 2529461 h 2618427"/>
              <a:gd name="connsiteX90" fmla="*/ 933084 w 1728447"/>
              <a:gd name="connsiteY90" fmla="*/ 2510411 h 2618427"/>
              <a:gd name="connsiteX91" fmla="*/ 818784 w 1728447"/>
              <a:gd name="connsiteY91" fmla="*/ 2481836 h 2618427"/>
              <a:gd name="connsiteX92" fmla="*/ 723534 w 1728447"/>
              <a:gd name="connsiteY92" fmla="*/ 2443736 h 2618427"/>
              <a:gd name="connsiteX93" fmla="*/ 675909 w 1728447"/>
              <a:gd name="connsiteY93" fmla="*/ 2453261 h 2618427"/>
              <a:gd name="connsiteX94" fmla="*/ 32971 w 1728447"/>
              <a:gd name="connsiteY94" fmla="*/ 172023 h 261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728447" h="2618427">
                <a:moveTo>
                  <a:pt x="32971" y="172023"/>
                </a:moveTo>
                <a:cubicBezTo>
                  <a:pt x="-63866" y="-207389"/>
                  <a:pt x="82184" y="156149"/>
                  <a:pt x="94884" y="176786"/>
                </a:cubicBezTo>
                <a:cubicBezTo>
                  <a:pt x="107584" y="197423"/>
                  <a:pt x="98059" y="262511"/>
                  <a:pt x="109171" y="295848"/>
                </a:cubicBezTo>
                <a:cubicBezTo>
                  <a:pt x="120283" y="329185"/>
                  <a:pt x="149653" y="354586"/>
                  <a:pt x="161559" y="376811"/>
                </a:cubicBezTo>
                <a:cubicBezTo>
                  <a:pt x="173465" y="399036"/>
                  <a:pt x="170290" y="418879"/>
                  <a:pt x="180609" y="429198"/>
                </a:cubicBezTo>
                <a:cubicBezTo>
                  <a:pt x="190928" y="439517"/>
                  <a:pt x="213946" y="424436"/>
                  <a:pt x="223471" y="438723"/>
                </a:cubicBezTo>
                <a:cubicBezTo>
                  <a:pt x="232996" y="453010"/>
                  <a:pt x="223472" y="488729"/>
                  <a:pt x="237759" y="514923"/>
                </a:cubicBezTo>
                <a:cubicBezTo>
                  <a:pt x="252046" y="541117"/>
                  <a:pt x="290940" y="585567"/>
                  <a:pt x="309196" y="595886"/>
                </a:cubicBezTo>
                <a:cubicBezTo>
                  <a:pt x="327452" y="606205"/>
                  <a:pt x="338565" y="583980"/>
                  <a:pt x="347296" y="576836"/>
                </a:cubicBezTo>
                <a:cubicBezTo>
                  <a:pt x="356027" y="569692"/>
                  <a:pt x="352059" y="543498"/>
                  <a:pt x="361584" y="553023"/>
                </a:cubicBezTo>
                <a:cubicBezTo>
                  <a:pt x="371109" y="562548"/>
                  <a:pt x="393334" y="604617"/>
                  <a:pt x="404446" y="633986"/>
                </a:cubicBezTo>
                <a:cubicBezTo>
                  <a:pt x="415558" y="663355"/>
                  <a:pt x="419528" y="698280"/>
                  <a:pt x="428259" y="729236"/>
                </a:cubicBezTo>
                <a:cubicBezTo>
                  <a:pt x="436990" y="760192"/>
                  <a:pt x="447309" y="799879"/>
                  <a:pt x="456834" y="819723"/>
                </a:cubicBezTo>
                <a:cubicBezTo>
                  <a:pt x="466359" y="839567"/>
                  <a:pt x="465565" y="850679"/>
                  <a:pt x="485409" y="848298"/>
                </a:cubicBezTo>
                <a:cubicBezTo>
                  <a:pt x="505253" y="845917"/>
                  <a:pt x="548909" y="824486"/>
                  <a:pt x="575896" y="805436"/>
                </a:cubicBezTo>
                <a:cubicBezTo>
                  <a:pt x="602883" y="786386"/>
                  <a:pt x="632253" y="752254"/>
                  <a:pt x="647334" y="733998"/>
                </a:cubicBezTo>
                <a:cubicBezTo>
                  <a:pt x="662415" y="715742"/>
                  <a:pt x="656859" y="687167"/>
                  <a:pt x="666384" y="695898"/>
                </a:cubicBezTo>
                <a:cubicBezTo>
                  <a:pt x="675909" y="704629"/>
                  <a:pt x="697340" y="759399"/>
                  <a:pt x="704484" y="786386"/>
                </a:cubicBezTo>
                <a:cubicBezTo>
                  <a:pt x="711628" y="813374"/>
                  <a:pt x="707659" y="839567"/>
                  <a:pt x="709246" y="857823"/>
                </a:cubicBezTo>
                <a:cubicBezTo>
                  <a:pt x="710834" y="876079"/>
                  <a:pt x="710834" y="884810"/>
                  <a:pt x="714009" y="895923"/>
                </a:cubicBezTo>
                <a:cubicBezTo>
                  <a:pt x="717184" y="907036"/>
                  <a:pt x="727502" y="907829"/>
                  <a:pt x="728296" y="924498"/>
                </a:cubicBezTo>
                <a:cubicBezTo>
                  <a:pt x="729090" y="941167"/>
                  <a:pt x="720358" y="973711"/>
                  <a:pt x="718771" y="995936"/>
                </a:cubicBezTo>
                <a:cubicBezTo>
                  <a:pt x="717184" y="1018161"/>
                  <a:pt x="719565" y="1041973"/>
                  <a:pt x="718771" y="1057848"/>
                </a:cubicBezTo>
                <a:cubicBezTo>
                  <a:pt x="717977" y="1073723"/>
                  <a:pt x="714009" y="1081661"/>
                  <a:pt x="714009" y="1091186"/>
                </a:cubicBezTo>
                <a:cubicBezTo>
                  <a:pt x="714009" y="1100711"/>
                  <a:pt x="710040" y="1111029"/>
                  <a:pt x="718771" y="1114998"/>
                </a:cubicBezTo>
                <a:cubicBezTo>
                  <a:pt x="727502" y="1118967"/>
                  <a:pt x="757665" y="1107061"/>
                  <a:pt x="766396" y="1114998"/>
                </a:cubicBezTo>
                <a:cubicBezTo>
                  <a:pt x="775127" y="1122935"/>
                  <a:pt x="775128" y="1138811"/>
                  <a:pt x="771159" y="1162623"/>
                </a:cubicBezTo>
                <a:cubicBezTo>
                  <a:pt x="767190" y="1186435"/>
                  <a:pt x="749728" y="1230092"/>
                  <a:pt x="742584" y="1257873"/>
                </a:cubicBezTo>
                <a:cubicBezTo>
                  <a:pt x="735440" y="1285654"/>
                  <a:pt x="730677" y="1301530"/>
                  <a:pt x="728296" y="1329311"/>
                </a:cubicBezTo>
                <a:cubicBezTo>
                  <a:pt x="725915" y="1357092"/>
                  <a:pt x="721152" y="1390430"/>
                  <a:pt x="728296" y="1424561"/>
                </a:cubicBezTo>
                <a:cubicBezTo>
                  <a:pt x="735440" y="1458692"/>
                  <a:pt x="760047" y="1511873"/>
                  <a:pt x="771159" y="1534098"/>
                </a:cubicBezTo>
                <a:cubicBezTo>
                  <a:pt x="782271" y="1556323"/>
                  <a:pt x="773540" y="1569817"/>
                  <a:pt x="794971" y="1557911"/>
                </a:cubicBezTo>
                <a:cubicBezTo>
                  <a:pt x="816402" y="1546005"/>
                  <a:pt x="873552" y="1492030"/>
                  <a:pt x="899746" y="1462661"/>
                </a:cubicBezTo>
                <a:cubicBezTo>
                  <a:pt x="925940" y="1433292"/>
                  <a:pt x="937053" y="1407892"/>
                  <a:pt x="952134" y="1381698"/>
                </a:cubicBezTo>
                <a:cubicBezTo>
                  <a:pt x="967215" y="1355504"/>
                  <a:pt x="977534" y="1318198"/>
                  <a:pt x="990234" y="1305498"/>
                </a:cubicBezTo>
                <a:cubicBezTo>
                  <a:pt x="1002934" y="1292798"/>
                  <a:pt x="1011665" y="1317404"/>
                  <a:pt x="1028334" y="1305498"/>
                </a:cubicBezTo>
                <a:cubicBezTo>
                  <a:pt x="1045003" y="1293592"/>
                  <a:pt x="1064846" y="1252317"/>
                  <a:pt x="1090246" y="1234061"/>
                </a:cubicBezTo>
                <a:cubicBezTo>
                  <a:pt x="1115646" y="1215805"/>
                  <a:pt x="1160097" y="1196755"/>
                  <a:pt x="1180734" y="1195961"/>
                </a:cubicBezTo>
                <a:cubicBezTo>
                  <a:pt x="1201371" y="1195167"/>
                  <a:pt x="1187084" y="1240410"/>
                  <a:pt x="1214071" y="1229298"/>
                </a:cubicBezTo>
                <a:cubicBezTo>
                  <a:pt x="1241058" y="1218186"/>
                  <a:pt x="1305353" y="1161036"/>
                  <a:pt x="1342659" y="1129286"/>
                </a:cubicBezTo>
                <a:cubicBezTo>
                  <a:pt x="1379965" y="1097536"/>
                  <a:pt x="1411715" y="1054673"/>
                  <a:pt x="1437909" y="1038798"/>
                </a:cubicBezTo>
                <a:cubicBezTo>
                  <a:pt x="1464103" y="1022923"/>
                  <a:pt x="1471246" y="1051498"/>
                  <a:pt x="1499821" y="1034036"/>
                </a:cubicBezTo>
                <a:cubicBezTo>
                  <a:pt x="1528396" y="1016574"/>
                  <a:pt x="1583959" y="959423"/>
                  <a:pt x="1609359" y="934023"/>
                </a:cubicBezTo>
                <a:cubicBezTo>
                  <a:pt x="1634759" y="908623"/>
                  <a:pt x="1636346" y="903861"/>
                  <a:pt x="1652221" y="881636"/>
                </a:cubicBezTo>
                <a:cubicBezTo>
                  <a:pt x="1668096" y="859411"/>
                  <a:pt x="1700640" y="795117"/>
                  <a:pt x="1704609" y="800673"/>
                </a:cubicBezTo>
                <a:cubicBezTo>
                  <a:pt x="1708578" y="806229"/>
                  <a:pt x="1679209" y="891161"/>
                  <a:pt x="1676034" y="914973"/>
                </a:cubicBezTo>
                <a:cubicBezTo>
                  <a:pt x="1672859" y="938786"/>
                  <a:pt x="1693496" y="912592"/>
                  <a:pt x="1685559" y="943548"/>
                </a:cubicBezTo>
                <a:cubicBezTo>
                  <a:pt x="1677622" y="974504"/>
                  <a:pt x="1633965" y="1072930"/>
                  <a:pt x="1628409" y="1100711"/>
                </a:cubicBezTo>
                <a:cubicBezTo>
                  <a:pt x="1622853" y="1128492"/>
                  <a:pt x="1645077" y="1107855"/>
                  <a:pt x="1652221" y="1110236"/>
                </a:cubicBezTo>
                <a:cubicBezTo>
                  <a:pt x="1659365" y="1112617"/>
                  <a:pt x="1680002" y="1090392"/>
                  <a:pt x="1671271" y="1114998"/>
                </a:cubicBezTo>
                <a:cubicBezTo>
                  <a:pt x="1662540" y="1139604"/>
                  <a:pt x="1613328" y="1227711"/>
                  <a:pt x="1599834" y="1257873"/>
                </a:cubicBezTo>
                <a:cubicBezTo>
                  <a:pt x="1586340" y="1288035"/>
                  <a:pt x="1585547" y="1288036"/>
                  <a:pt x="1590309" y="1295973"/>
                </a:cubicBezTo>
                <a:cubicBezTo>
                  <a:pt x="1595072" y="1303911"/>
                  <a:pt x="1618090" y="1305498"/>
                  <a:pt x="1628409" y="1305498"/>
                </a:cubicBezTo>
                <a:cubicBezTo>
                  <a:pt x="1638728" y="1305498"/>
                  <a:pt x="1654602" y="1280098"/>
                  <a:pt x="1652221" y="1295973"/>
                </a:cubicBezTo>
                <a:cubicBezTo>
                  <a:pt x="1649840" y="1311848"/>
                  <a:pt x="1628409" y="1378523"/>
                  <a:pt x="1614121" y="1400748"/>
                </a:cubicBezTo>
                <a:cubicBezTo>
                  <a:pt x="1599833" y="1422973"/>
                  <a:pt x="1573640" y="1422179"/>
                  <a:pt x="1566496" y="1429323"/>
                </a:cubicBezTo>
                <a:cubicBezTo>
                  <a:pt x="1559352" y="1436467"/>
                  <a:pt x="1571259" y="1436467"/>
                  <a:pt x="1571259" y="1443611"/>
                </a:cubicBezTo>
                <a:cubicBezTo>
                  <a:pt x="1571259" y="1450755"/>
                  <a:pt x="1577609" y="1457105"/>
                  <a:pt x="1566496" y="1472186"/>
                </a:cubicBezTo>
                <a:cubicBezTo>
                  <a:pt x="1555383" y="1487267"/>
                  <a:pt x="1514903" y="1516636"/>
                  <a:pt x="1504584" y="1534098"/>
                </a:cubicBezTo>
                <a:cubicBezTo>
                  <a:pt x="1494265" y="1551560"/>
                  <a:pt x="1485534" y="1566642"/>
                  <a:pt x="1504584" y="1576961"/>
                </a:cubicBezTo>
                <a:cubicBezTo>
                  <a:pt x="1523634" y="1587280"/>
                  <a:pt x="1588722" y="1593630"/>
                  <a:pt x="1618884" y="1596011"/>
                </a:cubicBezTo>
                <a:cubicBezTo>
                  <a:pt x="1649047" y="1598392"/>
                  <a:pt x="1671272" y="1595217"/>
                  <a:pt x="1685559" y="1591248"/>
                </a:cubicBezTo>
                <a:cubicBezTo>
                  <a:pt x="1699846" y="1587279"/>
                  <a:pt x="1707784" y="1564260"/>
                  <a:pt x="1704609" y="1572198"/>
                </a:cubicBezTo>
                <a:cubicBezTo>
                  <a:pt x="1701434" y="1580136"/>
                  <a:pt x="1687146" y="1618236"/>
                  <a:pt x="1666509" y="1638873"/>
                </a:cubicBezTo>
                <a:cubicBezTo>
                  <a:pt x="1645872" y="1659510"/>
                  <a:pt x="1600628" y="1680942"/>
                  <a:pt x="1580784" y="1696023"/>
                </a:cubicBezTo>
                <a:cubicBezTo>
                  <a:pt x="1560940" y="1711104"/>
                  <a:pt x="1562527" y="1715074"/>
                  <a:pt x="1547446" y="1729361"/>
                </a:cubicBezTo>
                <a:cubicBezTo>
                  <a:pt x="1532365" y="1743649"/>
                  <a:pt x="1500615" y="1768254"/>
                  <a:pt x="1490296" y="1781748"/>
                </a:cubicBezTo>
                <a:cubicBezTo>
                  <a:pt x="1479977" y="1795242"/>
                  <a:pt x="1488709" y="1800798"/>
                  <a:pt x="1485534" y="1810323"/>
                </a:cubicBezTo>
                <a:cubicBezTo>
                  <a:pt x="1482359" y="1819848"/>
                  <a:pt x="1485533" y="1826992"/>
                  <a:pt x="1471246" y="1838898"/>
                </a:cubicBezTo>
                <a:cubicBezTo>
                  <a:pt x="1456959" y="1850804"/>
                  <a:pt x="1427590" y="1861124"/>
                  <a:pt x="1399809" y="1881761"/>
                </a:cubicBezTo>
                <a:cubicBezTo>
                  <a:pt x="1372028" y="1902398"/>
                  <a:pt x="1327578" y="1938117"/>
                  <a:pt x="1304559" y="1962723"/>
                </a:cubicBezTo>
                <a:cubicBezTo>
                  <a:pt x="1281540" y="1987329"/>
                  <a:pt x="1261696" y="2013523"/>
                  <a:pt x="1261696" y="2029398"/>
                </a:cubicBezTo>
                <a:cubicBezTo>
                  <a:pt x="1261696" y="2045273"/>
                  <a:pt x="1271222" y="2054004"/>
                  <a:pt x="1304559" y="2057973"/>
                </a:cubicBezTo>
                <a:cubicBezTo>
                  <a:pt x="1337896" y="2061942"/>
                  <a:pt x="1427590" y="2054005"/>
                  <a:pt x="1461721" y="2053211"/>
                </a:cubicBezTo>
                <a:cubicBezTo>
                  <a:pt x="1495852" y="2052417"/>
                  <a:pt x="1495058" y="2048448"/>
                  <a:pt x="1509346" y="2053211"/>
                </a:cubicBezTo>
                <a:cubicBezTo>
                  <a:pt x="1523634" y="2057974"/>
                  <a:pt x="1527602" y="2078611"/>
                  <a:pt x="1547446" y="2081786"/>
                </a:cubicBezTo>
                <a:cubicBezTo>
                  <a:pt x="1567290" y="2084961"/>
                  <a:pt x="1598246" y="2080199"/>
                  <a:pt x="1628409" y="2072261"/>
                </a:cubicBezTo>
                <a:cubicBezTo>
                  <a:pt x="1658572" y="2064323"/>
                  <a:pt x="1730008" y="2020667"/>
                  <a:pt x="1728421" y="2034161"/>
                </a:cubicBezTo>
                <a:cubicBezTo>
                  <a:pt x="1726834" y="2047655"/>
                  <a:pt x="1643490" y="2122267"/>
                  <a:pt x="1618884" y="2153223"/>
                </a:cubicBezTo>
                <a:cubicBezTo>
                  <a:pt x="1594278" y="2184179"/>
                  <a:pt x="1595865" y="2211167"/>
                  <a:pt x="1580784" y="2219898"/>
                </a:cubicBezTo>
                <a:cubicBezTo>
                  <a:pt x="1565703" y="2228629"/>
                  <a:pt x="1537127" y="2203230"/>
                  <a:pt x="1528396" y="2205611"/>
                </a:cubicBezTo>
                <a:cubicBezTo>
                  <a:pt x="1519665" y="2207992"/>
                  <a:pt x="1523634" y="2227836"/>
                  <a:pt x="1528396" y="2234186"/>
                </a:cubicBezTo>
                <a:cubicBezTo>
                  <a:pt x="1533158" y="2240536"/>
                  <a:pt x="1577609" y="2231805"/>
                  <a:pt x="1556971" y="2243711"/>
                </a:cubicBezTo>
                <a:cubicBezTo>
                  <a:pt x="1536333" y="2255617"/>
                  <a:pt x="1432352" y="2287367"/>
                  <a:pt x="1404571" y="2305623"/>
                </a:cubicBezTo>
                <a:cubicBezTo>
                  <a:pt x="1376790" y="2323879"/>
                  <a:pt x="1419653" y="2334992"/>
                  <a:pt x="1390284" y="2353248"/>
                </a:cubicBezTo>
                <a:cubicBezTo>
                  <a:pt x="1360915" y="2371504"/>
                  <a:pt x="1271222" y="2402461"/>
                  <a:pt x="1228359" y="2415161"/>
                </a:cubicBezTo>
                <a:cubicBezTo>
                  <a:pt x="1185497" y="2427861"/>
                  <a:pt x="1150571" y="2422304"/>
                  <a:pt x="1133109" y="2429448"/>
                </a:cubicBezTo>
                <a:cubicBezTo>
                  <a:pt x="1115647" y="2436592"/>
                  <a:pt x="1118822" y="2441354"/>
                  <a:pt x="1123584" y="2458023"/>
                </a:cubicBezTo>
                <a:cubicBezTo>
                  <a:pt x="1128347" y="2474692"/>
                  <a:pt x="1175178" y="2517555"/>
                  <a:pt x="1161684" y="2529461"/>
                </a:cubicBezTo>
                <a:cubicBezTo>
                  <a:pt x="1148190" y="2541367"/>
                  <a:pt x="1080721" y="2532636"/>
                  <a:pt x="1042621" y="2529461"/>
                </a:cubicBezTo>
                <a:cubicBezTo>
                  <a:pt x="1004521" y="2526286"/>
                  <a:pt x="970390" y="2518349"/>
                  <a:pt x="933084" y="2510411"/>
                </a:cubicBezTo>
                <a:cubicBezTo>
                  <a:pt x="895778" y="2502473"/>
                  <a:pt x="853709" y="2492949"/>
                  <a:pt x="818784" y="2481836"/>
                </a:cubicBezTo>
                <a:cubicBezTo>
                  <a:pt x="783859" y="2470724"/>
                  <a:pt x="747346" y="2448498"/>
                  <a:pt x="723534" y="2443736"/>
                </a:cubicBezTo>
                <a:cubicBezTo>
                  <a:pt x="699722" y="2438974"/>
                  <a:pt x="790209" y="2832674"/>
                  <a:pt x="675909" y="2453261"/>
                </a:cubicBezTo>
                <a:cubicBezTo>
                  <a:pt x="561609" y="2073849"/>
                  <a:pt x="129808" y="551435"/>
                  <a:pt x="32971" y="172023"/>
                </a:cubicBezTo>
                <a:close/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1902042" y="1121077"/>
            <a:ext cx="1961749" cy="3037057"/>
          </a:xfrm>
          <a:custGeom>
            <a:avLst/>
            <a:gdLst>
              <a:gd name="connsiteX0" fmla="*/ 1198346 w 1961749"/>
              <a:gd name="connsiteY0" fmla="*/ 160036 h 3037057"/>
              <a:gd name="connsiteX1" fmla="*/ 1212633 w 1961749"/>
              <a:gd name="connsiteY1" fmla="*/ 293386 h 3037057"/>
              <a:gd name="connsiteX2" fmla="*/ 1241208 w 1961749"/>
              <a:gd name="connsiteY2" fmla="*/ 388636 h 3037057"/>
              <a:gd name="connsiteX3" fmla="*/ 1279308 w 1961749"/>
              <a:gd name="connsiteY3" fmla="*/ 464836 h 3037057"/>
              <a:gd name="connsiteX4" fmla="*/ 1260258 w 1961749"/>
              <a:gd name="connsiteY4" fmla="*/ 583898 h 3037057"/>
              <a:gd name="connsiteX5" fmla="*/ 1260258 w 1961749"/>
              <a:gd name="connsiteY5" fmla="*/ 598186 h 3037057"/>
              <a:gd name="connsiteX6" fmla="*/ 1236446 w 1961749"/>
              <a:gd name="connsiteY6" fmla="*/ 579136 h 3037057"/>
              <a:gd name="connsiteX7" fmla="*/ 1217396 w 1961749"/>
              <a:gd name="connsiteY7" fmla="*/ 607711 h 3037057"/>
              <a:gd name="connsiteX8" fmla="*/ 1217396 w 1961749"/>
              <a:gd name="connsiteY8" fmla="*/ 693436 h 3037057"/>
              <a:gd name="connsiteX9" fmla="*/ 1231683 w 1961749"/>
              <a:gd name="connsiteY9" fmla="*/ 783923 h 3037057"/>
              <a:gd name="connsiteX10" fmla="*/ 1207871 w 1961749"/>
              <a:gd name="connsiteY10" fmla="*/ 860123 h 3037057"/>
              <a:gd name="connsiteX11" fmla="*/ 1174533 w 1961749"/>
              <a:gd name="connsiteY11" fmla="*/ 845836 h 3037057"/>
              <a:gd name="connsiteX12" fmla="*/ 1155483 w 1961749"/>
              <a:gd name="connsiteY12" fmla="*/ 864886 h 3037057"/>
              <a:gd name="connsiteX13" fmla="*/ 1174533 w 1961749"/>
              <a:gd name="connsiteY13" fmla="*/ 945848 h 3037057"/>
              <a:gd name="connsiteX14" fmla="*/ 1169771 w 1961749"/>
              <a:gd name="connsiteY14" fmla="*/ 969661 h 3037057"/>
              <a:gd name="connsiteX15" fmla="*/ 1184058 w 1961749"/>
              <a:gd name="connsiteY15" fmla="*/ 1017286 h 3037057"/>
              <a:gd name="connsiteX16" fmla="*/ 1174533 w 1961749"/>
              <a:gd name="connsiteY16" fmla="*/ 1055386 h 3037057"/>
              <a:gd name="connsiteX17" fmla="*/ 1188821 w 1961749"/>
              <a:gd name="connsiteY17" fmla="*/ 1136348 h 3037057"/>
              <a:gd name="connsiteX18" fmla="*/ 1188821 w 1961749"/>
              <a:gd name="connsiteY18" fmla="*/ 1188736 h 3037057"/>
              <a:gd name="connsiteX19" fmla="*/ 1074521 w 1961749"/>
              <a:gd name="connsiteY19" fmla="*/ 1169686 h 3037057"/>
              <a:gd name="connsiteX20" fmla="*/ 955458 w 1961749"/>
              <a:gd name="connsiteY20" fmla="*/ 1136348 h 3037057"/>
              <a:gd name="connsiteX21" fmla="*/ 907833 w 1961749"/>
              <a:gd name="connsiteY21" fmla="*/ 1117298 h 3037057"/>
              <a:gd name="connsiteX22" fmla="*/ 941171 w 1961749"/>
              <a:gd name="connsiteY22" fmla="*/ 1193498 h 3037057"/>
              <a:gd name="connsiteX23" fmla="*/ 969746 w 1961749"/>
              <a:gd name="connsiteY23" fmla="*/ 1274461 h 3037057"/>
              <a:gd name="connsiteX24" fmla="*/ 998321 w 1961749"/>
              <a:gd name="connsiteY24" fmla="*/ 1307798 h 3037057"/>
              <a:gd name="connsiteX25" fmla="*/ 974508 w 1961749"/>
              <a:gd name="connsiteY25" fmla="*/ 1350661 h 3037057"/>
              <a:gd name="connsiteX26" fmla="*/ 1055471 w 1961749"/>
              <a:gd name="connsiteY26" fmla="*/ 1479248 h 3037057"/>
              <a:gd name="connsiteX27" fmla="*/ 1079283 w 1961749"/>
              <a:gd name="connsiteY27" fmla="*/ 1522111 h 3037057"/>
              <a:gd name="connsiteX28" fmla="*/ 1045946 w 1961749"/>
              <a:gd name="connsiteY28" fmla="*/ 1541161 h 3037057"/>
              <a:gd name="connsiteX29" fmla="*/ 1064996 w 1961749"/>
              <a:gd name="connsiteY29" fmla="*/ 1584023 h 3037057"/>
              <a:gd name="connsiteX30" fmla="*/ 1155483 w 1961749"/>
              <a:gd name="connsiteY30" fmla="*/ 1688798 h 3037057"/>
              <a:gd name="connsiteX31" fmla="*/ 1245971 w 1961749"/>
              <a:gd name="connsiteY31" fmla="*/ 1774523 h 3037057"/>
              <a:gd name="connsiteX32" fmla="*/ 1274546 w 1961749"/>
              <a:gd name="connsiteY32" fmla="*/ 1931686 h 3037057"/>
              <a:gd name="connsiteX33" fmla="*/ 1088808 w 1961749"/>
              <a:gd name="connsiteY33" fmla="*/ 1879298 h 3037057"/>
              <a:gd name="connsiteX34" fmla="*/ 984033 w 1961749"/>
              <a:gd name="connsiteY34" fmla="*/ 1798336 h 3037057"/>
              <a:gd name="connsiteX35" fmla="*/ 926883 w 1961749"/>
              <a:gd name="connsiteY35" fmla="*/ 1812623 h 3037057"/>
              <a:gd name="connsiteX36" fmla="*/ 855446 w 1961749"/>
              <a:gd name="connsiteY36" fmla="*/ 1755473 h 3037057"/>
              <a:gd name="connsiteX37" fmla="*/ 822108 w 1961749"/>
              <a:gd name="connsiteY37" fmla="*/ 1750711 h 3037057"/>
              <a:gd name="connsiteX38" fmla="*/ 712571 w 1961749"/>
              <a:gd name="connsiteY38" fmla="*/ 1745948 h 3037057"/>
              <a:gd name="connsiteX39" fmla="*/ 731621 w 1961749"/>
              <a:gd name="connsiteY39" fmla="*/ 1779286 h 3037057"/>
              <a:gd name="connsiteX40" fmla="*/ 731621 w 1961749"/>
              <a:gd name="connsiteY40" fmla="*/ 1836436 h 3037057"/>
              <a:gd name="connsiteX41" fmla="*/ 669708 w 1961749"/>
              <a:gd name="connsiteY41" fmla="*/ 1831673 h 3037057"/>
              <a:gd name="connsiteX42" fmla="*/ 583983 w 1961749"/>
              <a:gd name="connsiteY42" fmla="*/ 1788811 h 3037057"/>
              <a:gd name="connsiteX43" fmla="*/ 564933 w 1961749"/>
              <a:gd name="connsiteY43" fmla="*/ 1812623 h 3037057"/>
              <a:gd name="connsiteX44" fmla="*/ 441108 w 1961749"/>
              <a:gd name="connsiteY44" fmla="*/ 1788811 h 3037057"/>
              <a:gd name="connsiteX45" fmla="*/ 369671 w 1961749"/>
              <a:gd name="connsiteY45" fmla="*/ 1788811 h 3037057"/>
              <a:gd name="connsiteX46" fmla="*/ 369671 w 1961749"/>
              <a:gd name="connsiteY46" fmla="*/ 1817386 h 3037057"/>
              <a:gd name="connsiteX47" fmla="*/ 88683 w 1961749"/>
              <a:gd name="connsiteY47" fmla="*/ 1807861 h 3037057"/>
              <a:gd name="connsiteX48" fmla="*/ 2958 w 1961749"/>
              <a:gd name="connsiteY48" fmla="*/ 1817386 h 3037057"/>
              <a:gd name="connsiteX49" fmla="*/ 174408 w 1961749"/>
              <a:gd name="connsiteY49" fmla="*/ 1893586 h 3037057"/>
              <a:gd name="connsiteX50" fmla="*/ 255371 w 1961749"/>
              <a:gd name="connsiteY50" fmla="*/ 1950736 h 3037057"/>
              <a:gd name="connsiteX51" fmla="*/ 255371 w 1961749"/>
              <a:gd name="connsiteY51" fmla="*/ 1974548 h 3037057"/>
              <a:gd name="connsiteX52" fmla="*/ 293471 w 1961749"/>
              <a:gd name="connsiteY52" fmla="*/ 1998361 h 3037057"/>
              <a:gd name="connsiteX53" fmla="*/ 393483 w 1961749"/>
              <a:gd name="connsiteY53" fmla="*/ 2050748 h 3037057"/>
              <a:gd name="connsiteX54" fmla="*/ 388721 w 1961749"/>
              <a:gd name="connsiteY54" fmla="*/ 2088848 h 3037057"/>
              <a:gd name="connsiteX55" fmla="*/ 336333 w 1961749"/>
              <a:gd name="connsiteY55" fmla="*/ 2117423 h 3037057"/>
              <a:gd name="connsiteX56" fmla="*/ 417296 w 1961749"/>
              <a:gd name="connsiteY56" fmla="*/ 2188861 h 3037057"/>
              <a:gd name="connsiteX57" fmla="*/ 474446 w 1961749"/>
              <a:gd name="connsiteY57" fmla="*/ 2207911 h 3037057"/>
              <a:gd name="connsiteX58" fmla="*/ 503021 w 1961749"/>
              <a:gd name="connsiteY58" fmla="*/ 2231723 h 3037057"/>
              <a:gd name="connsiteX59" fmla="*/ 588746 w 1961749"/>
              <a:gd name="connsiteY59" fmla="*/ 2288873 h 3037057"/>
              <a:gd name="connsiteX60" fmla="*/ 622083 w 1961749"/>
              <a:gd name="connsiteY60" fmla="*/ 2312686 h 3037057"/>
              <a:gd name="connsiteX61" fmla="*/ 569696 w 1961749"/>
              <a:gd name="connsiteY61" fmla="*/ 2365073 h 3037057"/>
              <a:gd name="connsiteX62" fmla="*/ 526833 w 1961749"/>
              <a:gd name="connsiteY62" fmla="*/ 2388886 h 3037057"/>
              <a:gd name="connsiteX63" fmla="*/ 488733 w 1961749"/>
              <a:gd name="connsiteY63" fmla="*/ 2412698 h 3037057"/>
              <a:gd name="connsiteX64" fmla="*/ 441108 w 1961749"/>
              <a:gd name="connsiteY64" fmla="*/ 2422223 h 3037057"/>
              <a:gd name="connsiteX65" fmla="*/ 526833 w 1961749"/>
              <a:gd name="connsiteY65" fmla="*/ 2474611 h 3037057"/>
              <a:gd name="connsiteX66" fmla="*/ 583983 w 1961749"/>
              <a:gd name="connsiteY66" fmla="*/ 2488898 h 3037057"/>
              <a:gd name="connsiteX67" fmla="*/ 631608 w 1961749"/>
              <a:gd name="connsiteY67" fmla="*/ 2503186 h 3037057"/>
              <a:gd name="connsiteX68" fmla="*/ 669708 w 1961749"/>
              <a:gd name="connsiteY68" fmla="*/ 2531761 h 3037057"/>
              <a:gd name="connsiteX69" fmla="*/ 745908 w 1961749"/>
              <a:gd name="connsiteY69" fmla="*/ 2522236 h 3037057"/>
              <a:gd name="connsiteX70" fmla="*/ 784008 w 1961749"/>
              <a:gd name="connsiteY70" fmla="*/ 2522236 h 3037057"/>
              <a:gd name="connsiteX71" fmla="*/ 793533 w 1961749"/>
              <a:gd name="connsiteY71" fmla="*/ 2560336 h 3037057"/>
              <a:gd name="connsiteX72" fmla="*/ 864971 w 1961749"/>
              <a:gd name="connsiteY72" fmla="*/ 2560336 h 3037057"/>
              <a:gd name="connsiteX73" fmla="*/ 931646 w 1961749"/>
              <a:gd name="connsiteY73" fmla="*/ 2555573 h 3037057"/>
              <a:gd name="connsiteX74" fmla="*/ 1017371 w 1961749"/>
              <a:gd name="connsiteY74" fmla="*/ 2588911 h 3037057"/>
              <a:gd name="connsiteX75" fmla="*/ 1093571 w 1961749"/>
              <a:gd name="connsiteY75" fmla="*/ 2617486 h 3037057"/>
              <a:gd name="connsiteX76" fmla="*/ 1093571 w 1961749"/>
              <a:gd name="connsiteY76" fmla="*/ 2641298 h 3037057"/>
              <a:gd name="connsiteX77" fmla="*/ 1003083 w 1961749"/>
              <a:gd name="connsiteY77" fmla="*/ 2741311 h 3037057"/>
              <a:gd name="connsiteX78" fmla="*/ 898308 w 1961749"/>
              <a:gd name="connsiteY78" fmla="*/ 2798461 h 3037057"/>
              <a:gd name="connsiteX79" fmla="*/ 869733 w 1961749"/>
              <a:gd name="connsiteY79" fmla="*/ 2822273 h 3037057"/>
              <a:gd name="connsiteX80" fmla="*/ 869733 w 1961749"/>
              <a:gd name="connsiteY80" fmla="*/ 2855611 h 3037057"/>
              <a:gd name="connsiteX81" fmla="*/ 736383 w 1961749"/>
              <a:gd name="connsiteY81" fmla="*/ 2988961 h 3037057"/>
              <a:gd name="connsiteX82" fmla="*/ 726858 w 1961749"/>
              <a:gd name="connsiteY82" fmla="*/ 3036586 h 3037057"/>
              <a:gd name="connsiteX83" fmla="*/ 836396 w 1961749"/>
              <a:gd name="connsiteY83" fmla="*/ 3012773 h 3037057"/>
              <a:gd name="connsiteX84" fmla="*/ 893546 w 1961749"/>
              <a:gd name="connsiteY84" fmla="*/ 3003248 h 3037057"/>
              <a:gd name="connsiteX85" fmla="*/ 922121 w 1961749"/>
              <a:gd name="connsiteY85" fmla="*/ 3008011 h 3037057"/>
              <a:gd name="connsiteX86" fmla="*/ 1045946 w 1961749"/>
              <a:gd name="connsiteY86" fmla="*/ 2974673 h 3037057"/>
              <a:gd name="connsiteX87" fmla="*/ 1093571 w 1961749"/>
              <a:gd name="connsiteY87" fmla="*/ 2993723 h 3037057"/>
              <a:gd name="connsiteX88" fmla="*/ 1226921 w 1961749"/>
              <a:gd name="connsiteY88" fmla="*/ 2946098 h 3037057"/>
              <a:gd name="connsiteX89" fmla="*/ 1312646 w 1961749"/>
              <a:gd name="connsiteY89" fmla="*/ 2922286 h 3037057"/>
              <a:gd name="connsiteX90" fmla="*/ 1345983 w 1961749"/>
              <a:gd name="connsiteY90" fmla="*/ 2950861 h 3037057"/>
              <a:gd name="connsiteX91" fmla="*/ 1331696 w 1961749"/>
              <a:gd name="connsiteY91" fmla="*/ 2974673 h 3037057"/>
              <a:gd name="connsiteX92" fmla="*/ 1393608 w 1961749"/>
              <a:gd name="connsiteY92" fmla="*/ 2941336 h 3037057"/>
              <a:gd name="connsiteX93" fmla="*/ 1493621 w 1961749"/>
              <a:gd name="connsiteY93" fmla="*/ 2903236 h 3037057"/>
              <a:gd name="connsiteX94" fmla="*/ 1579346 w 1961749"/>
              <a:gd name="connsiteY94" fmla="*/ 2860373 h 3037057"/>
              <a:gd name="connsiteX95" fmla="*/ 1617446 w 1961749"/>
              <a:gd name="connsiteY95" fmla="*/ 2855611 h 3037057"/>
              <a:gd name="connsiteX96" fmla="*/ 1631733 w 1961749"/>
              <a:gd name="connsiteY96" fmla="*/ 2917523 h 3037057"/>
              <a:gd name="connsiteX97" fmla="*/ 1665071 w 1961749"/>
              <a:gd name="connsiteY97" fmla="*/ 2950861 h 3037057"/>
              <a:gd name="connsiteX98" fmla="*/ 1760321 w 1961749"/>
              <a:gd name="connsiteY98" fmla="*/ 2831798 h 3037057"/>
              <a:gd name="connsiteX99" fmla="*/ 1798421 w 1961749"/>
              <a:gd name="connsiteY99" fmla="*/ 2817511 h 3037057"/>
              <a:gd name="connsiteX100" fmla="*/ 1874621 w 1961749"/>
              <a:gd name="connsiteY100" fmla="*/ 2646061 h 3037057"/>
              <a:gd name="connsiteX101" fmla="*/ 1917483 w 1961749"/>
              <a:gd name="connsiteY101" fmla="*/ 2760361 h 3037057"/>
              <a:gd name="connsiteX102" fmla="*/ 1198346 w 1961749"/>
              <a:gd name="connsiteY102" fmla="*/ 160036 h 3037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1961749" h="3037057">
                <a:moveTo>
                  <a:pt x="1198346" y="160036"/>
                </a:moveTo>
                <a:cubicBezTo>
                  <a:pt x="1080871" y="-251127"/>
                  <a:pt x="1205489" y="255286"/>
                  <a:pt x="1212633" y="293386"/>
                </a:cubicBezTo>
                <a:cubicBezTo>
                  <a:pt x="1219777" y="331486"/>
                  <a:pt x="1230096" y="360061"/>
                  <a:pt x="1241208" y="388636"/>
                </a:cubicBezTo>
                <a:cubicBezTo>
                  <a:pt x="1252320" y="417211"/>
                  <a:pt x="1276133" y="432292"/>
                  <a:pt x="1279308" y="464836"/>
                </a:cubicBezTo>
                <a:cubicBezTo>
                  <a:pt x="1282483" y="497380"/>
                  <a:pt x="1263433" y="561673"/>
                  <a:pt x="1260258" y="583898"/>
                </a:cubicBezTo>
                <a:cubicBezTo>
                  <a:pt x="1257083" y="606123"/>
                  <a:pt x="1264227" y="598980"/>
                  <a:pt x="1260258" y="598186"/>
                </a:cubicBezTo>
                <a:cubicBezTo>
                  <a:pt x="1256289" y="597392"/>
                  <a:pt x="1243590" y="577549"/>
                  <a:pt x="1236446" y="579136"/>
                </a:cubicBezTo>
                <a:cubicBezTo>
                  <a:pt x="1229302" y="580724"/>
                  <a:pt x="1220571" y="588661"/>
                  <a:pt x="1217396" y="607711"/>
                </a:cubicBezTo>
                <a:cubicBezTo>
                  <a:pt x="1214221" y="626761"/>
                  <a:pt x="1215015" y="664067"/>
                  <a:pt x="1217396" y="693436"/>
                </a:cubicBezTo>
                <a:cubicBezTo>
                  <a:pt x="1219777" y="722805"/>
                  <a:pt x="1233270" y="756142"/>
                  <a:pt x="1231683" y="783923"/>
                </a:cubicBezTo>
                <a:cubicBezTo>
                  <a:pt x="1230096" y="811704"/>
                  <a:pt x="1217396" y="849804"/>
                  <a:pt x="1207871" y="860123"/>
                </a:cubicBezTo>
                <a:cubicBezTo>
                  <a:pt x="1198346" y="870442"/>
                  <a:pt x="1183264" y="845042"/>
                  <a:pt x="1174533" y="845836"/>
                </a:cubicBezTo>
                <a:cubicBezTo>
                  <a:pt x="1165802" y="846630"/>
                  <a:pt x="1155483" y="848217"/>
                  <a:pt x="1155483" y="864886"/>
                </a:cubicBezTo>
                <a:cubicBezTo>
                  <a:pt x="1155483" y="881555"/>
                  <a:pt x="1172152" y="928386"/>
                  <a:pt x="1174533" y="945848"/>
                </a:cubicBezTo>
                <a:cubicBezTo>
                  <a:pt x="1176914" y="963310"/>
                  <a:pt x="1168184" y="957755"/>
                  <a:pt x="1169771" y="969661"/>
                </a:cubicBezTo>
                <a:cubicBezTo>
                  <a:pt x="1171358" y="981567"/>
                  <a:pt x="1183264" y="1002999"/>
                  <a:pt x="1184058" y="1017286"/>
                </a:cubicBezTo>
                <a:cubicBezTo>
                  <a:pt x="1184852" y="1031573"/>
                  <a:pt x="1173739" y="1035542"/>
                  <a:pt x="1174533" y="1055386"/>
                </a:cubicBezTo>
                <a:cubicBezTo>
                  <a:pt x="1175327" y="1075230"/>
                  <a:pt x="1186440" y="1114123"/>
                  <a:pt x="1188821" y="1136348"/>
                </a:cubicBezTo>
                <a:cubicBezTo>
                  <a:pt x="1191202" y="1158573"/>
                  <a:pt x="1207871" y="1183180"/>
                  <a:pt x="1188821" y="1188736"/>
                </a:cubicBezTo>
                <a:cubicBezTo>
                  <a:pt x="1169771" y="1194292"/>
                  <a:pt x="1113415" y="1178417"/>
                  <a:pt x="1074521" y="1169686"/>
                </a:cubicBezTo>
                <a:cubicBezTo>
                  <a:pt x="1035627" y="1160955"/>
                  <a:pt x="983239" y="1145079"/>
                  <a:pt x="955458" y="1136348"/>
                </a:cubicBezTo>
                <a:cubicBezTo>
                  <a:pt x="927677" y="1127617"/>
                  <a:pt x="910214" y="1107773"/>
                  <a:pt x="907833" y="1117298"/>
                </a:cubicBezTo>
                <a:cubicBezTo>
                  <a:pt x="905452" y="1126823"/>
                  <a:pt x="930852" y="1167304"/>
                  <a:pt x="941171" y="1193498"/>
                </a:cubicBezTo>
                <a:cubicBezTo>
                  <a:pt x="951490" y="1219692"/>
                  <a:pt x="960221" y="1255411"/>
                  <a:pt x="969746" y="1274461"/>
                </a:cubicBezTo>
                <a:cubicBezTo>
                  <a:pt x="979271" y="1293511"/>
                  <a:pt x="997527" y="1295098"/>
                  <a:pt x="998321" y="1307798"/>
                </a:cubicBezTo>
                <a:cubicBezTo>
                  <a:pt x="999115" y="1320498"/>
                  <a:pt x="964983" y="1322086"/>
                  <a:pt x="974508" y="1350661"/>
                </a:cubicBezTo>
                <a:cubicBezTo>
                  <a:pt x="984033" y="1379236"/>
                  <a:pt x="1038009" y="1450673"/>
                  <a:pt x="1055471" y="1479248"/>
                </a:cubicBezTo>
                <a:cubicBezTo>
                  <a:pt x="1072933" y="1507823"/>
                  <a:pt x="1080870" y="1511792"/>
                  <a:pt x="1079283" y="1522111"/>
                </a:cubicBezTo>
                <a:cubicBezTo>
                  <a:pt x="1077695" y="1532430"/>
                  <a:pt x="1048327" y="1530842"/>
                  <a:pt x="1045946" y="1541161"/>
                </a:cubicBezTo>
                <a:cubicBezTo>
                  <a:pt x="1043565" y="1551480"/>
                  <a:pt x="1046740" y="1559417"/>
                  <a:pt x="1064996" y="1584023"/>
                </a:cubicBezTo>
                <a:cubicBezTo>
                  <a:pt x="1083252" y="1608629"/>
                  <a:pt x="1125321" y="1657048"/>
                  <a:pt x="1155483" y="1688798"/>
                </a:cubicBezTo>
                <a:cubicBezTo>
                  <a:pt x="1185645" y="1720548"/>
                  <a:pt x="1226127" y="1734042"/>
                  <a:pt x="1245971" y="1774523"/>
                </a:cubicBezTo>
                <a:cubicBezTo>
                  <a:pt x="1265815" y="1815004"/>
                  <a:pt x="1300740" y="1914224"/>
                  <a:pt x="1274546" y="1931686"/>
                </a:cubicBezTo>
                <a:cubicBezTo>
                  <a:pt x="1248352" y="1949148"/>
                  <a:pt x="1137227" y="1901523"/>
                  <a:pt x="1088808" y="1879298"/>
                </a:cubicBezTo>
                <a:cubicBezTo>
                  <a:pt x="1040389" y="1857073"/>
                  <a:pt x="1011020" y="1809448"/>
                  <a:pt x="984033" y="1798336"/>
                </a:cubicBezTo>
                <a:cubicBezTo>
                  <a:pt x="957046" y="1787224"/>
                  <a:pt x="948314" y="1819767"/>
                  <a:pt x="926883" y="1812623"/>
                </a:cubicBezTo>
                <a:cubicBezTo>
                  <a:pt x="905452" y="1805479"/>
                  <a:pt x="872908" y="1765792"/>
                  <a:pt x="855446" y="1755473"/>
                </a:cubicBezTo>
                <a:cubicBezTo>
                  <a:pt x="837984" y="1745154"/>
                  <a:pt x="845921" y="1752299"/>
                  <a:pt x="822108" y="1750711"/>
                </a:cubicBezTo>
                <a:cubicBezTo>
                  <a:pt x="798295" y="1749123"/>
                  <a:pt x="727652" y="1741186"/>
                  <a:pt x="712571" y="1745948"/>
                </a:cubicBezTo>
                <a:cubicBezTo>
                  <a:pt x="697490" y="1750710"/>
                  <a:pt x="728446" y="1764205"/>
                  <a:pt x="731621" y="1779286"/>
                </a:cubicBezTo>
                <a:cubicBezTo>
                  <a:pt x="734796" y="1794367"/>
                  <a:pt x="741940" y="1827705"/>
                  <a:pt x="731621" y="1836436"/>
                </a:cubicBezTo>
                <a:cubicBezTo>
                  <a:pt x="721302" y="1845167"/>
                  <a:pt x="694314" y="1839610"/>
                  <a:pt x="669708" y="1831673"/>
                </a:cubicBezTo>
                <a:cubicBezTo>
                  <a:pt x="645102" y="1823736"/>
                  <a:pt x="601445" y="1791986"/>
                  <a:pt x="583983" y="1788811"/>
                </a:cubicBezTo>
                <a:cubicBezTo>
                  <a:pt x="566520" y="1785636"/>
                  <a:pt x="588745" y="1812623"/>
                  <a:pt x="564933" y="1812623"/>
                </a:cubicBezTo>
                <a:cubicBezTo>
                  <a:pt x="541121" y="1812623"/>
                  <a:pt x="473652" y="1792780"/>
                  <a:pt x="441108" y="1788811"/>
                </a:cubicBezTo>
                <a:cubicBezTo>
                  <a:pt x="408564" y="1784842"/>
                  <a:pt x="381577" y="1784049"/>
                  <a:pt x="369671" y="1788811"/>
                </a:cubicBezTo>
                <a:cubicBezTo>
                  <a:pt x="357765" y="1793574"/>
                  <a:pt x="416502" y="1814211"/>
                  <a:pt x="369671" y="1817386"/>
                </a:cubicBezTo>
                <a:cubicBezTo>
                  <a:pt x="322840" y="1820561"/>
                  <a:pt x="149802" y="1807861"/>
                  <a:pt x="88683" y="1807861"/>
                </a:cubicBezTo>
                <a:cubicBezTo>
                  <a:pt x="27564" y="1807861"/>
                  <a:pt x="-11329" y="1803099"/>
                  <a:pt x="2958" y="1817386"/>
                </a:cubicBezTo>
                <a:cubicBezTo>
                  <a:pt x="17245" y="1831673"/>
                  <a:pt x="132339" y="1871361"/>
                  <a:pt x="174408" y="1893586"/>
                </a:cubicBezTo>
                <a:cubicBezTo>
                  <a:pt x="216477" y="1915811"/>
                  <a:pt x="241877" y="1937242"/>
                  <a:pt x="255371" y="1950736"/>
                </a:cubicBezTo>
                <a:cubicBezTo>
                  <a:pt x="268865" y="1964230"/>
                  <a:pt x="249021" y="1966611"/>
                  <a:pt x="255371" y="1974548"/>
                </a:cubicBezTo>
                <a:cubicBezTo>
                  <a:pt x="261721" y="1982485"/>
                  <a:pt x="270452" y="1985661"/>
                  <a:pt x="293471" y="1998361"/>
                </a:cubicBezTo>
                <a:cubicBezTo>
                  <a:pt x="316490" y="2011061"/>
                  <a:pt x="377608" y="2035667"/>
                  <a:pt x="393483" y="2050748"/>
                </a:cubicBezTo>
                <a:cubicBezTo>
                  <a:pt x="409358" y="2065829"/>
                  <a:pt x="398246" y="2077736"/>
                  <a:pt x="388721" y="2088848"/>
                </a:cubicBezTo>
                <a:cubicBezTo>
                  <a:pt x="379196" y="2099961"/>
                  <a:pt x="331570" y="2100754"/>
                  <a:pt x="336333" y="2117423"/>
                </a:cubicBezTo>
                <a:cubicBezTo>
                  <a:pt x="341095" y="2134092"/>
                  <a:pt x="394277" y="2173780"/>
                  <a:pt x="417296" y="2188861"/>
                </a:cubicBezTo>
                <a:cubicBezTo>
                  <a:pt x="440315" y="2203942"/>
                  <a:pt x="460159" y="2200767"/>
                  <a:pt x="474446" y="2207911"/>
                </a:cubicBezTo>
                <a:cubicBezTo>
                  <a:pt x="488733" y="2215055"/>
                  <a:pt x="483971" y="2218229"/>
                  <a:pt x="503021" y="2231723"/>
                </a:cubicBezTo>
                <a:cubicBezTo>
                  <a:pt x="522071" y="2245217"/>
                  <a:pt x="568902" y="2275379"/>
                  <a:pt x="588746" y="2288873"/>
                </a:cubicBezTo>
                <a:cubicBezTo>
                  <a:pt x="608590" y="2302367"/>
                  <a:pt x="625258" y="2299986"/>
                  <a:pt x="622083" y="2312686"/>
                </a:cubicBezTo>
                <a:cubicBezTo>
                  <a:pt x="618908" y="2325386"/>
                  <a:pt x="585571" y="2352373"/>
                  <a:pt x="569696" y="2365073"/>
                </a:cubicBezTo>
                <a:cubicBezTo>
                  <a:pt x="553821" y="2377773"/>
                  <a:pt x="540327" y="2380949"/>
                  <a:pt x="526833" y="2388886"/>
                </a:cubicBezTo>
                <a:cubicBezTo>
                  <a:pt x="513339" y="2396823"/>
                  <a:pt x="503020" y="2407142"/>
                  <a:pt x="488733" y="2412698"/>
                </a:cubicBezTo>
                <a:cubicBezTo>
                  <a:pt x="474445" y="2418254"/>
                  <a:pt x="434758" y="2411904"/>
                  <a:pt x="441108" y="2422223"/>
                </a:cubicBezTo>
                <a:cubicBezTo>
                  <a:pt x="447458" y="2432542"/>
                  <a:pt x="503020" y="2463499"/>
                  <a:pt x="526833" y="2474611"/>
                </a:cubicBezTo>
                <a:cubicBezTo>
                  <a:pt x="550645" y="2485724"/>
                  <a:pt x="566520" y="2484135"/>
                  <a:pt x="583983" y="2488898"/>
                </a:cubicBezTo>
                <a:cubicBezTo>
                  <a:pt x="601446" y="2493661"/>
                  <a:pt x="617320" y="2496042"/>
                  <a:pt x="631608" y="2503186"/>
                </a:cubicBezTo>
                <a:cubicBezTo>
                  <a:pt x="645895" y="2510330"/>
                  <a:pt x="650658" y="2528586"/>
                  <a:pt x="669708" y="2531761"/>
                </a:cubicBezTo>
                <a:cubicBezTo>
                  <a:pt x="688758" y="2534936"/>
                  <a:pt x="726858" y="2523823"/>
                  <a:pt x="745908" y="2522236"/>
                </a:cubicBezTo>
                <a:cubicBezTo>
                  <a:pt x="764958" y="2520649"/>
                  <a:pt x="776071" y="2515886"/>
                  <a:pt x="784008" y="2522236"/>
                </a:cubicBezTo>
                <a:cubicBezTo>
                  <a:pt x="791945" y="2528586"/>
                  <a:pt x="780039" y="2553986"/>
                  <a:pt x="793533" y="2560336"/>
                </a:cubicBezTo>
                <a:cubicBezTo>
                  <a:pt x="807027" y="2566686"/>
                  <a:pt x="841952" y="2561130"/>
                  <a:pt x="864971" y="2560336"/>
                </a:cubicBezTo>
                <a:cubicBezTo>
                  <a:pt x="887990" y="2559542"/>
                  <a:pt x="906246" y="2550811"/>
                  <a:pt x="931646" y="2555573"/>
                </a:cubicBezTo>
                <a:cubicBezTo>
                  <a:pt x="957046" y="2560335"/>
                  <a:pt x="1017371" y="2588911"/>
                  <a:pt x="1017371" y="2588911"/>
                </a:cubicBezTo>
                <a:cubicBezTo>
                  <a:pt x="1044358" y="2599230"/>
                  <a:pt x="1080871" y="2608755"/>
                  <a:pt x="1093571" y="2617486"/>
                </a:cubicBezTo>
                <a:cubicBezTo>
                  <a:pt x="1106271" y="2626217"/>
                  <a:pt x="1108652" y="2620661"/>
                  <a:pt x="1093571" y="2641298"/>
                </a:cubicBezTo>
                <a:cubicBezTo>
                  <a:pt x="1078490" y="2661935"/>
                  <a:pt x="1035627" y="2715117"/>
                  <a:pt x="1003083" y="2741311"/>
                </a:cubicBezTo>
                <a:cubicBezTo>
                  <a:pt x="970539" y="2767505"/>
                  <a:pt x="920533" y="2784967"/>
                  <a:pt x="898308" y="2798461"/>
                </a:cubicBezTo>
                <a:cubicBezTo>
                  <a:pt x="876083" y="2811955"/>
                  <a:pt x="874496" y="2812748"/>
                  <a:pt x="869733" y="2822273"/>
                </a:cubicBezTo>
                <a:cubicBezTo>
                  <a:pt x="864970" y="2831798"/>
                  <a:pt x="891958" y="2827830"/>
                  <a:pt x="869733" y="2855611"/>
                </a:cubicBezTo>
                <a:cubicBezTo>
                  <a:pt x="847508" y="2883392"/>
                  <a:pt x="760195" y="2958799"/>
                  <a:pt x="736383" y="2988961"/>
                </a:cubicBezTo>
                <a:cubicBezTo>
                  <a:pt x="712571" y="3019123"/>
                  <a:pt x="710189" y="3032617"/>
                  <a:pt x="726858" y="3036586"/>
                </a:cubicBezTo>
                <a:cubicBezTo>
                  <a:pt x="743527" y="3040555"/>
                  <a:pt x="808615" y="3018329"/>
                  <a:pt x="836396" y="3012773"/>
                </a:cubicBezTo>
                <a:cubicBezTo>
                  <a:pt x="864177" y="3007217"/>
                  <a:pt x="879259" y="3004042"/>
                  <a:pt x="893546" y="3003248"/>
                </a:cubicBezTo>
                <a:cubicBezTo>
                  <a:pt x="907833" y="3002454"/>
                  <a:pt x="896721" y="3012773"/>
                  <a:pt x="922121" y="3008011"/>
                </a:cubicBezTo>
                <a:cubicBezTo>
                  <a:pt x="947521" y="3003249"/>
                  <a:pt x="1017371" y="2977054"/>
                  <a:pt x="1045946" y="2974673"/>
                </a:cubicBezTo>
                <a:cubicBezTo>
                  <a:pt x="1074521" y="2972292"/>
                  <a:pt x="1063408" y="2998486"/>
                  <a:pt x="1093571" y="2993723"/>
                </a:cubicBezTo>
                <a:cubicBezTo>
                  <a:pt x="1123733" y="2988961"/>
                  <a:pt x="1190409" y="2958004"/>
                  <a:pt x="1226921" y="2946098"/>
                </a:cubicBezTo>
                <a:cubicBezTo>
                  <a:pt x="1263433" y="2934192"/>
                  <a:pt x="1292802" y="2921492"/>
                  <a:pt x="1312646" y="2922286"/>
                </a:cubicBezTo>
                <a:cubicBezTo>
                  <a:pt x="1332490" y="2923080"/>
                  <a:pt x="1342808" y="2942130"/>
                  <a:pt x="1345983" y="2950861"/>
                </a:cubicBezTo>
                <a:cubicBezTo>
                  <a:pt x="1349158" y="2959592"/>
                  <a:pt x="1323758" y="2976261"/>
                  <a:pt x="1331696" y="2974673"/>
                </a:cubicBezTo>
                <a:cubicBezTo>
                  <a:pt x="1339634" y="2973085"/>
                  <a:pt x="1366621" y="2953242"/>
                  <a:pt x="1393608" y="2941336"/>
                </a:cubicBezTo>
                <a:cubicBezTo>
                  <a:pt x="1420595" y="2929430"/>
                  <a:pt x="1462665" y="2916730"/>
                  <a:pt x="1493621" y="2903236"/>
                </a:cubicBezTo>
                <a:cubicBezTo>
                  <a:pt x="1524577" y="2889742"/>
                  <a:pt x="1558709" y="2868311"/>
                  <a:pt x="1579346" y="2860373"/>
                </a:cubicBezTo>
                <a:cubicBezTo>
                  <a:pt x="1599984" y="2852436"/>
                  <a:pt x="1608715" y="2846086"/>
                  <a:pt x="1617446" y="2855611"/>
                </a:cubicBezTo>
                <a:cubicBezTo>
                  <a:pt x="1626177" y="2865136"/>
                  <a:pt x="1623796" y="2901648"/>
                  <a:pt x="1631733" y="2917523"/>
                </a:cubicBezTo>
                <a:cubicBezTo>
                  <a:pt x="1639670" y="2933398"/>
                  <a:pt x="1643640" y="2965148"/>
                  <a:pt x="1665071" y="2950861"/>
                </a:cubicBezTo>
                <a:cubicBezTo>
                  <a:pt x="1686502" y="2936574"/>
                  <a:pt x="1738096" y="2854023"/>
                  <a:pt x="1760321" y="2831798"/>
                </a:cubicBezTo>
                <a:cubicBezTo>
                  <a:pt x="1782546" y="2809573"/>
                  <a:pt x="1779371" y="2848467"/>
                  <a:pt x="1798421" y="2817511"/>
                </a:cubicBezTo>
                <a:cubicBezTo>
                  <a:pt x="1817471" y="2786555"/>
                  <a:pt x="1854777" y="2655586"/>
                  <a:pt x="1874621" y="2646061"/>
                </a:cubicBezTo>
                <a:cubicBezTo>
                  <a:pt x="1894465" y="2636536"/>
                  <a:pt x="2030196" y="3173905"/>
                  <a:pt x="1917483" y="2760361"/>
                </a:cubicBezTo>
                <a:cubicBezTo>
                  <a:pt x="1804770" y="2346817"/>
                  <a:pt x="1315821" y="571199"/>
                  <a:pt x="1198346" y="160036"/>
                </a:cubicBezTo>
                <a:close/>
              </a:path>
            </a:pathLst>
          </a:cu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3093700" y="1271334"/>
            <a:ext cx="830228" cy="295660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6002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75" y="405468"/>
            <a:ext cx="2599457" cy="168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274" b="14108"/>
          <a:stretch/>
        </p:blipFill>
        <p:spPr>
          <a:xfrm>
            <a:off x="3272400" y="1754520"/>
            <a:ext cx="2599200" cy="1532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58980" y="2130718"/>
            <a:ext cx="1711561" cy="259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611"/>
          <a:stretch/>
        </p:blipFill>
        <p:spPr bwMode="auto">
          <a:xfrm>
            <a:off x="527075" y="2574537"/>
            <a:ext cx="2599200" cy="1712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161" y="408338"/>
            <a:ext cx="2599200" cy="16854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41329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1278" y="422021"/>
            <a:ext cx="68814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Симметрия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(с др.-греч.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συμμετρία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соразмерность,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т.е. схожесть, одинаковость)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то свойство геометрических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объектов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сохранять расположение элементов фигуры относительно оси или центра симметрии в неизменном состоянии при некоторых преобразованиях.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153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4443" y="821111"/>
            <a:ext cx="7401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Осевая симметрия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симметрия относительно прямой.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61080" y="1851670"/>
            <a:ext cx="78757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Центральная симметрия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симметрия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относительно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278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475250" y="409018"/>
                <a:ext cx="8193500" cy="11369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Точки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𝑨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называются </a:t>
                </a:r>
                <a:r>
                  <a:rPr lang="ru-RU" sz="22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симметричными относительно прямой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𝒂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, если эта прямая проходит через середину отрезка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𝑨</m:t>
                    </m:r>
                    <m:sSub>
                      <m:sSubPr>
                        <m:ctrlPr>
                          <a:rPr lang="en-US" sz="2200" b="1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200" b="1" i="1" smtClean="0"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перпендикулярна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отрезку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1" i="1">
                        <a:latin typeface="Cambria Math"/>
                        <a:cs typeface="Times New Roman" pitchFamily="18" charset="0"/>
                      </a:rPr>
                      <m:t>𝑨</m:t>
                    </m:r>
                    <m:sSub>
                      <m:sSubPr>
                        <m:ctrlPr>
                          <a:rPr lang="en-US" sz="2200" b="1" i="1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200" b="1" i="1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200" b="1" i="1"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250" y="409018"/>
                <a:ext cx="8193500" cy="1136978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967" t="-3209" r="-1339" b="-69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/>
          <p:nvPr/>
        </p:nvCxnSpPr>
        <p:spPr>
          <a:xfrm flipV="1">
            <a:off x="2848786" y="2313975"/>
            <a:ext cx="3199379" cy="1519705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071475" y="2334286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716016" y="3797680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687075" y="1968196"/>
                <a:ext cx="420210" cy="402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𝑨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7075" y="1968196"/>
                <a:ext cx="420210" cy="40209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2121" r="-36232" b="-484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4775374" y="3622253"/>
                <a:ext cx="6126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5374" y="3622253"/>
                <a:ext cx="612604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10526" r="-21782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2941661" y="3134336"/>
                <a:ext cx="4523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𝒂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1661" y="3134336"/>
                <a:ext cx="452367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0526" r="-2973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Прямая соединительная линия 19"/>
          <p:cNvCxnSpPr/>
          <p:nvPr/>
        </p:nvCxnSpPr>
        <p:spPr>
          <a:xfrm>
            <a:off x="4121756" y="2406286"/>
            <a:ext cx="630260" cy="1427393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 rot="20107392">
            <a:off x="4382133" y="2908916"/>
            <a:ext cx="153818" cy="153818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4150932" y="2622318"/>
            <a:ext cx="169033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4472365" y="3361674"/>
            <a:ext cx="169033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1922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\\USER-PC-15\Disk D\projects\Руслан\рисунки Png\0348 циркуль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65774" flipV="1">
            <a:off x="2593247" y="326178"/>
            <a:ext cx="1336976" cy="30230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3" name="Прямая соединительная линия 32"/>
          <p:cNvCxnSpPr/>
          <p:nvPr/>
        </p:nvCxnSpPr>
        <p:spPr>
          <a:xfrm>
            <a:off x="4180852" y="3055235"/>
            <a:ext cx="189582" cy="556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3911118" y="1047775"/>
            <a:ext cx="790469" cy="3744416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D:\рисунки\рисунки Png\0231 угольник школьный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00908">
            <a:off x="4193817" y="924884"/>
            <a:ext cx="2145944" cy="13092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799692" y="1976226"/>
            <a:ext cx="5544616" cy="1134661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565324" y="1515831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4126605" y="1308347"/>
                <a:ext cx="420210" cy="402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𝑨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6605" y="1308347"/>
                <a:ext cx="420210" cy="40209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12121" r="-36232" b="-484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1815377" y="1587831"/>
                <a:ext cx="4523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𝒂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377" y="1587831"/>
                <a:ext cx="452367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0526" r="-2973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Прямоугольник 25"/>
          <p:cNvSpPr/>
          <p:nvPr/>
        </p:nvSpPr>
        <p:spPr>
          <a:xfrm rot="739566">
            <a:off x="4227848" y="2291335"/>
            <a:ext cx="190941" cy="190941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4246839" y="2497339"/>
                <a:ext cx="48763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𝑶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839" y="2497339"/>
                <a:ext cx="487633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10667" r="-27500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Овал 29"/>
          <p:cNvSpPr/>
          <p:nvPr/>
        </p:nvSpPr>
        <p:spPr>
          <a:xfrm>
            <a:off x="4162154" y="3397056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рисунки\рисунки Png\0039 карандаш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72385">
            <a:off x="4410647" y="580394"/>
            <a:ext cx="1145306" cy="1968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Овал 37"/>
          <p:cNvSpPr/>
          <p:nvPr/>
        </p:nvSpPr>
        <p:spPr>
          <a:xfrm>
            <a:off x="4359337" y="2465031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3588828" y="3140775"/>
                <a:ext cx="6126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8828" y="3140775"/>
                <a:ext cx="612604" cy="46166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10526" r="-2200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Прямая соединительная линия 31"/>
          <p:cNvCxnSpPr/>
          <p:nvPr/>
        </p:nvCxnSpPr>
        <p:spPr>
          <a:xfrm>
            <a:off x="4436503" y="1875064"/>
            <a:ext cx="177318" cy="3914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31272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01481 L -0.08542 0.7080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3614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061 L -0.02222 0.18271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9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6" grpId="0" animBg="1"/>
      <p:bldP spid="28" grpId="0" animBg="1"/>
      <p:bldP spid="30" grpId="0" animBg="1"/>
      <p:bldP spid="38" grpId="0" animBg="1"/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 flipV="1">
            <a:off x="1873333" y="1494726"/>
            <a:ext cx="5431920" cy="1379534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3396382" y="1414289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890332" y="3370130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436166" y="1457508"/>
            <a:ext cx="490166" cy="1948622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178543" y="960049"/>
                <a:ext cx="4844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𝑩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543" y="960049"/>
                <a:ext cx="484427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10526" r="-2750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737149" y="3446719"/>
                <a:ext cx="6318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149" y="3446719"/>
                <a:ext cx="631840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10526" r="-21154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Прямая соединительная линия 21"/>
          <p:cNvCxnSpPr/>
          <p:nvPr/>
        </p:nvCxnSpPr>
        <p:spPr>
          <a:xfrm flipV="1">
            <a:off x="3480877" y="1893962"/>
            <a:ext cx="169033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3705781" y="2802252"/>
            <a:ext cx="169033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1813376" y="2397737"/>
                <a:ext cx="4523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𝒃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376" y="2397737"/>
                <a:ext cx="452367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t="-10526" r="-2800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/>
          <p:nvPr/>
        </p:nvCxnSpPr>
        <p:spPr>
          <a:xfrm>
            <a:off x="4608502" y="1486289"/>
            <a:ext cx="331024" cy="1315963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4582977" y="1486289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4903526" y="2766252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4360309" y="1060624"/>
                <a:ext cx="4539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𝑪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0309" y="1060624"/>
                <a:ext cx="453970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t="-10526" r="-29333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4748799" y="2799938"/>
                <a:ext cx="6013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8799" y="2799938"/>
                <a:ext cx="601382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10526" r="-22222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3" name="Группа 42"/>
          <p:cNvGrpSpPr/>
          <p:nvPr/>
        </p:nvGrpSpPr>
        <p:grpSpPr>
          <a:xfrm>
            <a:off x="4598319" y="1734057"/>
            <a:ext cx="197615" cy="144016"/>
            <a:chOff x="4598319" y="1734057"/>
            <a:chExt cx="197615" cy="144016"/>
          </a:xfrm>
        </p:grpSpPr>
        <p:cxnSp>
          <p:nvCxnSpPr>
            <p:cNvPr id="39" name="Прямая соединительная линия 38"/>
            <p:cNvCxnSpPr/>
            <p:nvPr/>
          </p:nvCxnSpPr>
          <p:spPr>
            <a:xfrm flipV="1">
              <a:off x="4626901" y="1806065"/>
              <a:ext cx="169033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4598319" y="1734057"/>
              <a:ext cx="169033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4734493" y="2325729"/>
            <a:ext cx="183339" cy="142094"/>
            <a:chOff x="4734493" y="2325729"/>
            <a:chExt cx="183339" cy="142094"/>
          </a:xfrm>
        </p:grpSpPr>
        <p:cxnSp>
          <p:nvCxnSpPr>
            <p:cNvPr id="41" name="Прямая соединительная линия 40"/>
            <p:cNvCxnSpPr/>
            <p:nvPr/>
          </p:nvCxnSpPr>
          <p:spPr>
            <a:xfrm flipV="1">
              <a:off x="4734493" y="2325729"/>
              <a:ext cx="169033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flipV="1">
              <a:off x="4748799" y="2395815"/>
              <a:ext cx="169033" cy="7200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Овал 44"/>
          <p:cNvSpPr/>
          <p:nvPr/>
        </p:nvSpPr>
        <p:spPr>
          <a:xfrm>
            <a:off x="5796136" y="1833217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5569151" y="1366082"/>
                <a:ext cx="49244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dirty="0" smtClean="0">
                          <a:latin typeface="Cambria Math"/>
                          <a:cs typeface="Times New Roman" pitchFamily="18" charset="0"/>
                        </a:rPr>
                        <m:t>𝑫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151" y="1366082"/>
                <a:ext cx="492443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10526" r="-2875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6106350" y="764936"/>
                <a:ext cx="4635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  <a:cs typeface="Times New Roman" pitchFamily="18" charset="0"/>
                        </a:rPr>
                        <m:t>𝑬</m:t>
                      </m:r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350" y="764936"/>
                <a:ext cx="463588" cy="46166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t="-10526" r="-28947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6478378" y="2610814"/>
                <a:ext cx="61100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US" sz="2400" b="1" i="1" dirty="0" smtClean="0">
                              <a:latin typeface="Cambria Math"/>
                              <a:cs typeface="Times New Roman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8378" y="2610814"/>
                <a:ext cx="611000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t="-10526" r="-2200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Прямая соединительная линия 48"/>
          <p:cNvCxnSpPr/>
          <p:nvPr/>
        </p:nvCxnSpPr>
        <p:spPr>
          <a:xfrm>
            <a:off x="6341881" y="1271511"/>
            <a:ext cx="349464" cy="1315963"/>
          </a:xfrm>
          <a:prstGeom prst="line">
            <a:avLst/>
          </a:pr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6305881" y="1236788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650773" y="2527566"/>
            <a:ext cx="72000" cy="72000"/>
          </a:xfrm>
          <a:prstGeom prst="ellipse">
            <a:avLst/>
          </a:prstGeom>
          <a:solidFill>
            <a:srgbClr val="003366"/>
          </a:solidFill>
          <a:ln>
            <a:solidFill>
              <a:srgbClr val="003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275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1" grpId="0" animBg="1"/>
      <p:bldP spid="26" grpId="0" animBg="1"/>
      <p:bldP spid="32" grpId="0" animBg="1"/>
      <p:bldP spid="33" grpId="0" animBg="1"/>
      <p:bldP spid="34" grpId="0" animBg="1"/>
      <p:bldP spid="38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627222" y="425020"/>
                <a:ext cx="7889556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Фигура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называется </a:t>
                </a:r>
                <a:r>
                  <a:rPr lang="ru-RU" sz="22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симметричной относительно прямой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solidFill>
                          <a:schemeClr val="tx1"/>
                        </a:solidFill>
                        <a:latin typeface="Cambria Math"/>
                        <a:cs typeface="Times New Roman" pitchFamily="18" charset="0"/>
                      </a:rPr>
                      <m:t>𝒂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если для каждой точки фигуры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симметрична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я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ей точка относительно прямой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latin typeface="Cambria Math"/>
                        <a:cs typeface="Times New Roman" pitchFamily="18" charset="0"/>
                      </a:rPr>
                      <m:t>𝒂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также принадлежит этой фигуре.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22" y="425020"/>
                <a:ext cx="7889556" cy="110799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005" t="-3315" r="-1468" b="-10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2123728" y="2140863"/>
                <a:ext cx="4896544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Прямая </a:t>
                </a:r>
                <a14:m>
                  <m:oMath xmlns:m="http://schemas.openxmlformats.org/officeDocument/2006/math">
                    <m:r>
                      <a:rPr lang="en-US" sz="2200" b="1" i="1" dirty="0" smtClean="0">
                        <a:latin typeface="Cambria Math"/>
                        <a:cs typeface="Times New Roman" pitchFamily="18" charset="0"/>
                      </a:rPr>
                      <m:t>𝒂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ось </a:t>
                </a:r>
                <a:r>
                  <a:rPr lang="ru-RU" sz="2200" dirty="0">
                    <a:solidFill>
                      <a:srgbClr val="CC0000"/>
                    </a:solidFill>
                    <a:latin typeface="Times New Roman" pitchFamily="18" charset="0"/>
                    <a:cs typeface="Times New Roman" pitchFamily="18" charset="0"/>
                  </a:rPr>
                  <a:t>симметрии фигуры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140863"/>
                <a:ext cx="4896544" cy="430887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t="-8451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265224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1220</TotalTime>
  <Words>113</Words>
  <Application>Microsoft Office PowerPoint</Application>
  <PresentationFormat>Экран (16:9)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112</cp:revision>
  <dcterms:created xsi:type="dcterms:W3CDTF">2014-08-20T10:43:52Z</dcterms:created>
  <dcterms:modified xsi:type="dcterms:W3CDTF">2017-12-29T15:41:49Z</dcterms:modified>
</cp:coreProperties>
</file>