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5" r:id="rId18"/>
    <p:sldId id="276" r:id="rId19"/>
    <p:sldId id="277" r:id="rId20"/>
    <p:sldId id="278" r:id="rId21"/>
    <p:sldId id="272" r:id="rId22"/>
    <p:sldId id="274" r:id="rId23"/>
    <p:sldId id="273" r:id="rId24"/>
    <p:sldId id="279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18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616D-443F-4C3A-8EB4-406D0D0D7461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25B6E-D226-4227-AC62-41D77F5D14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207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616D-443F-4C3A-8EB4-406D0D0D7461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25B6E-D226-4227-AC62-41D77F5D14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8625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616D-443F-4C3A-8EB4-406D0D0D7461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25B6E-D226-4227-AC62-41D77F5D14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6468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616D-443F-4C3A-8EB4-406D0D0D7461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25B6E-D226-4227-AC62-41D77F5D14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0058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616D-443F-4C3A-8EB4-406D0D0D7461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25B6E-D226-4227-AC62-41D77F5D14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425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616D-443F-4C3A-8EB4-406D0D0D7461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25B6E-D226-4227-AC62-41D77F5D14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982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616D-443F-4C3A-8EB4-406D0D0D7461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25B6E-D226-4227-AC62-41D77F5D14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0524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616D-443F-4C3A-8EB4-406D0D0D7461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25B6E-D226-4227-AC62-41D77F5D14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4412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616D-443F-4C3A-8EB4-406D0D0D7461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25B6E-D226-4227-AC62-41D77F5D14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8104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616D-443F-4C3A-8EB4-406D0D0D7461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25B6E-D226-4227-AC62-41D77F5D14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3990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616D-443F-4C3A-8EB4-406D0D0D7461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25B6E-D226-4227-AC62-41D77F5D14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854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2616D-443F-4C3A-8EB4-406D0D0D7461}" type="datetimeFigureOut">
              <a:rPr lang="ru-RU" smtClean="0"/>
              <a:t>29.12.2017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25B6E-D226-4227-AC62-41D77F5D149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9909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 и хороводные игры в режиме дня для детей 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раннего возраста.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ГБДОУ №111</a:t>
            </a:r>
          </a:p>
          <a:p>
            <a:r>
              <a:rPr lang="ru-RU" dirty="0" smtClean="0"/>
              <a:t>Воспитатель Груздева Людмила Александровна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0446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112317" y="1329442"/>
            <a:ext cx="3876413" cy="270000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89320" y="741223"/>
            <a:ext cx="4754880" cy="5568137"/>
          </a:xfrm>
        </p:spPr>
        <p:txBody>
          <a:bodyPr>
            <a:normAutofit/>
          </a:bodyPr>
          <a:lstStyle/>
          <a:p>
            <a:r>
              <a:rPr lang="ru-RU" sz="4000" dirty="0"/>
              <a:t>Ай, лады – лады – лады,</a:t>
            </a:r>
          </a:p>
          <a:p>
            <a:r>
              <a:rPr lang="ru-RU" sz="4000" dirty="0"/>
              <a:t>Не боимся мы воды,</a:t>
            </a:r>
          </a:p>
          <a:p>
            <a:r>
              <a:rPr lang="ru-RU" sz="4000" dirty="0"/>
              <a:t>Чисто умываемся,</a:t>
            </a:r>
          </a:p>
          <a:p>
            <a:r>
              <a:rPr lang="ru-RU" sz="4000" dirty="0"/>
              <a:t>Маме улыбаемся.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82546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99274" y="906904"/>
            <a:ext cx="4754880" cy="5401027"/>
          </a:xfrm>
        </p:spPr>
        <p:txBody>
          <a:bodyPr/>
          <a:lstStyle/>
          <a:p>
            <a:r>
              <a:rPr lang="ru-RU" sz="3600" dirty="0"/>
              <a:t>Кто не моет руки с мылом,</a:t>
            </a:r>
          </a:p>
          <a:p>
            <a:r>
              <a:rPr lang="ru-RU" sz="3600" dirty="0"/>
              <a:t>От среды и до среды.</a:t>
            </a:r>
          </a:p>
          <a:p>
            <a:r>
              <a:rPr lang="ru-RU" sz="3600" dirty="0"/>
              <a:t>На мохнатом полотенце,</a:t>
            </a:r>
          </a:p>
          <a:p>
            <a:r>
              <a:rPr lang="ru-RU" sz="3600" dirty="0"/>
              <a:t>Отпечатаны следы.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65388" y="1484225"/>
            <a:ext cx="3888000" cy="2733377"/>
          </a:xfrm>
        </p:spPr>
      </p:pic>
    </p:spTree>
    <p:extLst>
      <p:ext uri="{BB962C8B-B14F-4D97-AF65-F5344CB8AC3E}">
        <p14:creationId xmlns:p14="http://schemas.microsoft.com/office/powerpoint/2010/main" val="15325498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Кормление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40" y="2286000"/>
            <a:ext cx="3129565" cy="324000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Жили-были сто ребят,</a:t>
            </a:r>
          </a:p>
          <a:p>
            <a:r>
              <a:rPr lang="ru-RU" sz="3200" dirty="0"/>
              <a:t>Все ходили в детский сад,</a:t>
            </a:r>
          </a:p>
          <a:p>
            <a:r>
              <a:rPr lang="ru-RU" sz="3200" dirty="0"/>
              <a:t>Все садились за обед,</a:t>
            </a:r>
          </a:p>
          <a:p>
            <a:r>
              <a:rPr lang="ru-RU" sz="3200" dirty="0"/>
              <a:t>Все съедали сто котлет.</a:t>
            </a:r>
          </a:p>
          <a:p>
            <a:r>
              <a:rPr lang="ru-RU" sz="3200" dirty="0"/>
              <a:t>Все потом ложились спать,</a:t>
            </a:r>
          </a:p>
          <a:p>
            <a:r>
              <a:rPr lang="ru-RU" sz="3200" dirty="0"/>
              <a:t>Начинай считать опять.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65748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66" y="637082"/>
            <a:ext cx="4178319" cy="538896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89320" y="637082"/>
            <a:ext cx="4754880" cy="5672278"/>
          </a:xfrm>
        </p:spPr>
        <p:txBody>
          <a:bodyPr>
            <a:normAutofit lnSpcReduction="10000"/>
          </a:bodyPr>
          <a:lstStyle/>
          <a:p>
            <a:r>
              <a:rPr lang="ru-RU" sz="3600" dirty="0"/>
              <a:t>Стали гули говорить,</a:t>
            </a:r>
          </a:p>
          <a:p>
            <a:r>
              <a:rPr lang="ru-RU" sz="3600" dirty="0"/>
              <a:t>Чем Ванюшу накормить,</a:t>
            </a:r>
          </a:p>
          <a:p>
            <a:r>
              <a:rPr lang="ru-RU" sz="3600" dirty="0"/>
              <a:t>Один скажет – кашкою,</a:t>
            </a:r>
          </a:p>
          <a:p>
            <a:r>
              <a:rPr lang="ru-RU" sz="3600" dirty="0"/>
              <a:t>Другой – </a:t>
            </a:r>
            <a:r>
              <a:rPr lang="ru-RU" sz="3600" dirty="0" err="1"/>
              <a:t>простоквашкою</a:t>
            </a:r>
            <a:r>
              <a:rPr lang="ru-RU" sz="3600" dirty="0"/>
              <a:t>,</a:t>
            </a:r>
          </a:p>
          <a:p>
            <a:r>
              <a:rPr lang="ru-RU" sz="3600" dirty="0"/>
              <a:t>Третий скажет – молочком,</a:t>
            </a:r>
          </a:p>
          <a:p>
            <a:r>
              <a:rPr lang="ru-RU" sz="3600" dirty="0"/>
              <a:t>И румяным пирожком.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35120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На прогулку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54" y="1761344"/>
            <a:ext cx="2886174" cy="266400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07399" y="1870306"/>
            <a:ext cx="4754880" cy="4023360"/>
          </a:xfrm>
        </p:spPr>
        <p:txBody>
          <a:bodyPr/>
          <a:lstStyle/>
          <a:p>
            <a:r>
              <a:rPr lang="ru-RU" sz="2400" b="1" dirty="0"/>
              <a:t>Вот они, сапожки:</a:t>
            </a:r>
          </a:p>
          <a:p>
            <a:r>
              <a:rPr lang="ru-RU" sz="2400" b="1" dirty="0"/>
              <a:t>Это – с левой ножки,</a:t>
            </a:r>
          </a:p>
          <a:p>
            <a:r>
              <a:rPr lang="ru-RU" sz="2400" b="1" dirty="0"/>
              <a:t>Это – с правой ножки.</a:t>
            </a:r>
          </a:p>
          <a:p>
            <a:r>
              <a:rPr lang="ru-RU" sz="2400" b="1" dirty="0"/>
              <a:t>Если дождичек пойдет,</a:t>
            </a:r>
          </a:p>
          <a:p>
            <a:r>
              <a:rPr lang="ru-RU" sz="2400" b="1" dirty="0" smtClean="0"/>
              <a:t>Наденем </a:t>
            </a:r>
            <a:r>
              <a:rPr lang="ru-RU" sz="2400" b="1" dirty="0"/>
              <a:t>сапожки,</a:t>
            </a:r>
          </a:p>
          <a:p>
            <a:r>
              <a:rPr lang="ru-RU" sz="2400" b="1" dirty="0"/>
              <a:t>Этот – с левой ножки,</a:t>
            </a:r>
          </a:p>
          <a:p>
            <a:r>
              <a:rPr lang="ru-RU" sz="2400" b="1" dirty="0"/>
              <a:t>Этот – с правой ножки.</a:t>
            </a:r>
          </a:p>
          <a:p>
            <a:r>
              <a:rPr lang="ru-RU" sz="2400" b="1" dirty="0"/>
              <a:t>Вот так хорошо!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64455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01" y="921895"/>
            <a:ext cx="2290684" cy="316800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14370" y="921894"/>
            <a:ext cx="4754880" cy="5134131"/>
          </a:xfrm>
        </p:spPr>
        <p:txBody>
          <a:bodyPr>
            <a:normAutofit/>
          </a:bodyPr>
          <a:lstStyle/>
          <a:p>
            <a:r>
              <a:rPr lang="ru-RU" sz="2800" dirty="0"/>
              <a:t>Маша варежку надела.</a:t>
            </a:r>
          </a:p>
          <a:p>
            <a:r>
              <a:rPr lang="ru-RU" sz="2800" dirty="0"/>
              <a:t>- Ой, куда я пальчик дела?</a:t>
            </a:r>
          </a:p>
          <a:p>
            <a:r>
              <a:rPr lang="ru-RU" sz="2800" dirty="0"/>
              <a:t>Нету пальчика, пропал,</a:t>
            </a:r>
          </a:p>
          <a:p>
            <a:r>
              <a:rPr lang="ru-RU" sz="2800" dirty="0"/>
              <a:t>В свой домишко не попал!</a:t>
            </a:r>
          </a:p>
          <a:p>
            <a:r>
              <a:rPr lang="ru-RU" sz="2800" dirty="0"/>
              <a:t>Маша варежку сняла.</a:t>
            </a:r>
          </a:p>
          <a:p>
            <a:r>
              <a:rPr lang="ru-RU" sz="2800" dirty="0"/>
              <a:t>- Поглядите-ка, нашла!</a:t>
            </a:r>
          </a:p>
          <a:p>
            <a:r>
              <a:rPr lang="ru-RU" sz="2800" dirty="0"/>
              <a:t>Ищешь, ищешь – и найдешь.</a:t>
            </a:r>
          </a:p>
          <a:p>
            <a:r>
              <a:rPr lang="ru-RU" sz="2800" dirty="0"/>
              <a:t>Здравствуй, пальчик!</a:t>
            </a:r>
          </a:p>
          <a:p>
            <a:r>
              <a:rPr lang="ru-RU" sz="2800" dirty="0"/>
              <a:t>Как живешь?</a:t>
            </a:r>
          </a:p>
        </p:txBody>
      </p:sp>
    </p:spTree>
    <p:extLst>
      <p:ext uri="{BB962C8B-B14F-4D97-AF65-F5344CB8AC3E}">
        <p14:creationId xmlns:p14="http://schemas.microsoft.com/office/powerpoint/2010/main" val="15183262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Прогулка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585" y="1825625"/>
            <a:ext cx="1971656" cy="327600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200" dirty="0"/>
              <a:t>Солнышко, солнышко,</a:t>
            </a:r>
          </a:p>
          <a:p>
            <a:r>
              <a:rPr lang="ru-RU" sz="3200" dirty="0"/>
              <a:t>Выгляни в окошко.</a:t>
            </a:r>
          </a:p>
          <a:p>
            <a:r>
              <a:rPr lang="ru-RU" sz="3200" dirty="0"/>
              <a:t>Ждут тебя детки, ждут малолетки!</a:t>
            </a:r>
          </a:p>
          <a:p>
            <a:r>
              <a:rPr lang="ru-RU" sz="3200" dirty="0"/>
              <a:t>Дождик, дождик, полно лить,</a:t>
            </a:r>
          </a:p>
          <a:p>
            <a:r>
              <a:rPr lang="ru-RU" sz="3200" dirty="0"/>
              <a:t>Малых детушек мочить!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3896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Укладываем спать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" y="2084832"/>
            <a:ext cx="4754562" cy="4091116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89320" y="1618938"/>
            <a:ext cx="4754880" cy="4690422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3800" b="1" dirty="0" smtClean="0"/>
              <a:t>Со станции </a:t>
            </a:r>
            <a:r>
              <a:rPr lang="ru-RU" sz="3800" b="1" dirty="0" err="1" smtClean="0"/>
              <a:t>Топтушкино</a:t>
            </a:r>
            <a:r>
              <a:rPr lang="ru-RU" sz="3800" b="1" dirty="0" smtClean="0"/>
              <a:t>,</a:t>
            </a:r>
          </a:p>
          <a:p>
            <a:pPr algn="ctr"/>
            <a:r>
              <a:rPr lang="ru-RU" sz="3800" dirty="0" smtClean="0"/>
              <a:t>До </a:t>
            </a:r>
            <a:r>
              <a:rPr lang="ru-RU" sz="3800" dirty="0"/>
              <a:t>станции Кровать</a:t>
            </a:r>
          </a:p>
          <a:p>
            <a:pPr algn="ctr"/>
            <a:r>
              <a:rPr lang="ru-RU" sz="3800" dirty="0"/>
              <a:t>Скорей добраться нужно нам!</a:t>
            </a:r>
          </a:p>
          <a:p>
            <a:pPr algn="ctr"/>
            <a:r>
              <a:rPr lang="ru-RU" sz="3800" dirty="0" smtClean="0"/>
              <a:t>И – чуточку поспать!</a:t>
            </a:r>
          </a:p>
          <a:p>
            <a:pPr algn="ctr"/>
            <a:r>
              <a:rPr lang="ru-RU" sz="3800" dirty="0" smtClean="0"/>
              <a:t>На </a:t>
            </a:r>
            <a:r>
              <a:rPr lang="ru-RU" sz="3800" dirty="0"/>
              <a:t>станции </a:t>
            </a:r>
            <a:r>
              <a:rPr lang="ru-RU" sz="3800" dirty="0" err="1"/>
              <a:t>Вставайкино</a:t>
            </a:r>
            <a:endParaRPr lang="ru-RU" sz="3800" dirty="0"/>
          </a:p>
          <a:p>
            <a:pPr algn="ctr"/>
            <a:r>
              <a:rPr lang="ru-RU" sz="3800" dirty="0"/>
              <a:t>Проснешься – выйдешь сам!</a:t>
            </a:r>
          </a:p>
          <a:p>
            <a:pPr algn="ctr"/>
            <a:r>
              <a:rPr lang="ru-RU" sz="3800" dirty="0"/>
              <a:t>И побежишь в </a:t>
            </a:r>
            <a:r>
              <a:rPr lang="ru-RU" sz="3800" dirty="0" err="1"/>
              <a:t>Играйкино</a:t>
            </a:r>
            <a:r>
              <a:rPr lang="ru-RU" sz="3800" dirty="0"/>
              <a:t>,</a:t>
            </a:r>
          </a:p>
          <a:p>
            <a:pPr algn="ctr"/>
            <a:r>
              <a:rPr lang="ru-RU" sz="3800" dirty="0"/>
              <a:t>К друзьям и чудесам!</a:t>
            </a:r>
          </a:p>
          <a:p>
            <a:pPr algn="ctr"/>
            <a:r>
              <a:rPr lang="ru-RU" sz="3800" dirty="0"/>
              <a:t>Ну а пока приехали</a:t>
            </a:r>
          </a:p>
          <a:p>
            <a:pPr algn="ctr"/>
            <a:r>
              <a:rPr lang="ru-RU" sz="3800" dirty="0"/>
              <a:t>На станцию Кровать!</a:t>
            </a:r>
          </a:p>
          <a:p>
            <a:pPr algn="ctr"/>
            <a:r>
              <a:rPr lang="ru-RU" sz="3800" dirty="0"/>
              <a:t>На этой сонной станции</a:t>
            </a:r>
          </a:p>
          <a:p>
            <a:pPr algn="ctr"/>
            <a:r>
              <a:rPr lang="ru-RU" sz="3800" dirty="0"/>
              <a:t>Так сладко засыпать…..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06633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18" y="824460"/>
            <a:ext cx="3877243" cy="5484266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89320" y="824460"/>
            <a:ext cx="4754880" cy="5484900"/>
          </a:xfrm>
        </p:spPr>
        <p:txBody>
          <a:bodyPr>
            <a:noAutofit/>
          </a:bodyPr>
          <a:lstStyle/>
          <a:p>
            <a:r>
              <a:rPr lang="ru-RU" sz="3200" b="1" dirty="0"/>
              <a:t>Вот и люди спят,</a:t>
            </a:r>
          </a:p>
          <a:p>
            <a:r>
              <a:rPr lang="ru-RU" sz="3200" b="1" dirty="0"/>
              <a:t>Вот и звери спят.</a:t>
            </a:r>
          </a:p>
          <a:p>
            <a:r>
              <a:rPr lang="ru-RU" sz="3200" b="1" dirty="0"/>
              <a:t>Птицы спят на веточках,</a:t>
            </a:r>
          </a:p>
          <a:p>
            <a:r>
              <a:rPr lang="ru-RU" sz="3200" b="1" dirty="0"/>
              <a:t>Лисы спят на горочках,</a:t>
            </a:r>
          </a:p>
          <a:p>
            <a:r>
              <a:rPr lang="ru-RU" sz="3200" b="1" dirty="0"/>
              <a:t>Зайцы спят на травушке,</a:t>
            </a:r>
          </a:p>
          <a:p>
            <a:r>
              <a:rPr lang="ru-RU" sz="3200" b="1" dirty="0"/>
              <a:t>Утки на муравушке,</a:t>
            </a:r>
          </a:p>
          <a:p>
            <a:r>
              <a:rPr lang="ru-RU" sz="3200" b="1" dirty="0"/>
              <a:t>Детки все по люлечкам….</a:t>
            </a:r>
          </a:p>
          <a:p>
            <a:r>
              <a:rPr lang="ru-RU" sz="3200" b="1" dirty="0"/>
              <a:t>Спят – поспят, всему миру спать велят.</a:t>
            </a:r>
          </a:p>
          <a:p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8439253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53" y="794479"/>
            <a:ext cx="2696566" cy="291600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89320" y="794479"/>
            <a:ext cx="4754880" cy="5514881"/>
          </a:xfrm>
        </p:spPr>
        <p:txBody>
          <a:bodyPr/>
          <a:lstStyle/>
          <a:p>
            <a:r>
              <a:rPr lang="ru-RU" sz="3200" b="1" dirty="0"/>
              <a:t>На ковре котята спят,</a:t>
            </a:r>
          </a:p>
          <a:p>
            <a:r>
              <a:rPr lang="ru-RU" sz="3200" b="1" dirty="0"/>
              <a:t>Просыпаться не хотят,</a:t>
            </a:r>
          </a:p>
          <a:p>
            <a:r>
              <a:rPr lang="ru-RU" sz="3200" b="1" dirty="0"/>
              <a:t>Вот на спинку все легли,</a:t>
            </a:r>
          </a:p>
          <a:p>
            <a:r>
              <a:rPr lang="ru-RU" sz="3200" b="1" dirty="0"/>
              <a:t>Расшалились тут они.</a:t>
            </a:r>
          </a:p>
          <a:p>
            <a:r>
              <a:rPr lang="ru-RU" sz="3200" b="1" dirty="0"/>
              <a:t>Хорошо нам отдыхать,</a:t>
            </a:r>
          </a:p>
          <a:p>
            <a:r>
              <a:rPr lang="ru-RU" sz="3200" b="1" dirty="0"/>
              <a:t>Но уже пора вставать,</a:t>
            </a:r>
          </a:p>
          <a:p>
            <a:r>
              <a:rPr lang="ru-RU" sz="3200" b="1" dirty="0"/>
              <a:t>Потянуться, улыбнуться,</a:t>
            </a:r>
          </a:p>
          <a:p>
            <a:r>
              <a:rPr lang="ru-RU" sz="3200" b="1" dirty="0"/>
              <a:t>Всем открыть глаза и встать.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0509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4616" y="270422"/>
            <a:ext cx="9844789" cy="5335899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Потешка </a:t>
            </a:r>
            <a:r>
              <a:rPr lang="ru" sz="36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36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жанр устного народного творчества.</a:t>
            </a:r>
            <a:br>
              <a:rPr lang="ru-RU" sz="36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Потешка исполняется в процессе действий, выполняемых маленьким ребенком вместе с взрослым. Потешка учит маленького ребёнка понимать человеческую речь и учит выполнять различные жесты, движения, которыми руководит слово.</a:t>
            </a:r>
            <a:endParaRPr lang="ru-RU" sz="3600" b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3140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Тропа здоровья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825" y="2084832"/>
            <a:ext cx="2364360" cy="288000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b="1" dirty="0"/>
              <a:t>Зашагали ножки, топ, топ, топ!</a:t>
            </a:r>
          </a:p>
          <a:p>
            <a:r>
              <a:rPr lang="ru-RU" sz="2400" b="1" dirty="0"/>
              <a:t>Прямо по дорожке, топ, топ, топ!</a:t>
            </a:r>
          </a:p>
          <a:p>
            <a:r>
              <a:rPr lang="ru-RU" sz="2400" b="1" dirty="0"/>
              <a:t>Ну-ка веселее, топ, топ, топ!</a:t>
            </a:r>
          </a:p>
          <a:p>
            <a:r>
              <a:rPr lang="ru-RU" sz="2400" b="1" dirty="0"/>
              <a:t>Вот как мы гуляем, топ, топ, топ!</a:t>
            </a:r>
          </a:p>
          <a:p>
            <a:r>
              <a:rPr lang="ru-RU" sz="2400" b="1" dirty="0"/>
              <a:t>Топают ножки, топ, топ, топ!</a:t>
            </a:r>
          </a:p>
          <a:p>
            <a:r>
              <a:rPr lang="ru-RU" sz="2400" b="1" dirty="0"/>
              <a:t>Прямо по дорожке, топ, топ, топ!</a:t>
            </a:r>
          </a:p>
          <a:p>
            <a:r>
              <a:rPr lang="ru-RU" sz="2400" b="1" dirty="0"/>
              <a:t>Это наши ножки, топ, топ, топ!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01647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Народные, хороводные игры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38" y="2084832"/>
            <a:ext cx="4754562" cy="4001175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b="1" dirty="0"/>
              <a:t>Антошка, Антошка,</a:t>
            </a:r>
          </a:p>
          <a:p>
            <a:r>
              <a:rPr lang="ru-RU" sz="2400" b="1" dirty="0"/>
              <a:t>Готовь к обеду ложку!</a:t>
            </a:r>
          </a:p>
          <a:p>
            <a:r>
              <a:rPr lang="ru-RU" sz="2400" b="1" dirty="0"/>
              <a:t>Антошка, Антошка,</a:t>
            </a:r>
          </a:p>
          <a:p>
            <a:r>
              <a:rPr lang="ru-RU" sz="2400" b="1" dirty="0"/>
              <a:t>Готовь к обеду ложку!</a:t>
            </a:r>
          </a:p>
          <a:p>
            <a:r>
              <a:rPr lang="ru-RU" sz="2400" b="1" dirty="0"/>
              <a:t>Дили-</a:t>
            </a:r>
            <a:r>
              <a:rPr lang="ru-RU" sz="2400" b="1" dirty="0" err="1"/>
              <a:t>дили</a:t>
            </a:r>
            <a:r>
              <a:rPr lang="ru-RU" sz="2400" b="1" dirty="0"/>
              <a:t>!</a:t>
            </a:r>
          </a:p>
          <a:p>
            <a:r>
              <a:rPr lang="ru-RU" sz="2400" b="1" dirty="0"/>
              <a:t>Трали-вали!</a:t>
            </a:r>
          </a:p>
          <a:p>
            <a:r>
              <a:rPr lang="ru-RU" sz="2400" b="1" dirty="0"/>
              <a:t>Это братцы мне по силе,</a:t>
            </a:r>
          </a:p>
          <a:p>
            <a:r>
              <a:rPr lang="ru-RU" sz="2400" b="1" dirty="0"/>
              <a:t>Откажусь теперь едва ли!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37056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00" y="704538"/>
            <a:ext cx="2668682" cy="334800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89320" y="704538"/>
            <a:ext cx="4754880" cy="5604822"/>
          </a:xfrm>
        </p:spPr>
        <p:txBody>
          <a:bodyPr>
            <a:normAutofit/>
          </a:bodyPr>
          <a:lstStyle/>
          <a:p>
            <a:r>
              <a:rPr lang="ru-RU" sz="3600" b="1" dirty="0"/>
              <a:t>Как на Танины именины</a:t>
            </a:r>
          </a:p>
          <a:p>
            <a:r>
              <a:rPr lang="ru-RU" sz="3600" b="1" dirty="0"/>
              <a:t>Испекли мы каравай</a:t>
            </a:r>
          </a:p>
          <a:p>
            <a:r>
              <a:rPr lang="ru-RU" sz="3600" b="1" dirty="0"/>
              <a:t>Вот такой вышины,</a:t>
            </a:r>
          </a:p>
          <a:p>
            <a:r>
              <a:rPr lang="ru-RU" sz="3600" b="1" dirty="0"/>
              <a:t>Вот такой ширины!</a:t>
            </a:r>
          </a:p>
          <a:p>
            <a:r>
              <a:rPr lang="ru-RU" sz="3600" b="1" dirty="0"/>
              <a:t>Каравай, каравай,</a:t>
            </a:r>
          </a:p>
          <a:p>
            <a:r>
              <a:rPr lang="ru-RU" sz="3600" b="1" dirty="0"/>
              <a:t>Кого хочешь выбирай!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34535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498" y="891915"/>
            <a:ext cx="2434226" cy="338400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1429" y="974360"/>
            <a:ext cx="4823086" cy="4954250"/>
          </a:xfrm>
        </p:spPr>
        <p:txBody>
          <a:bodyPr/>
          <a:lstStyle/>
          <a:p>
            <a:r>
              <a:rPr lang="ru-RU" sz="3600" b="1" dirty="0"/>
              <a:t>Заинька, походи,</a:t>
            </a:r>
          </a:p>
          <a:p>
            <a:r>
              <a:rPr lang="ru-RU" sz="3600" b="1" dirty="0"/>
              <a:t>Серенький, походи,</a:t>
            </a:r>
          </a:p>
          <a:p>
            <a:r>
              <a:rPr lang="ru-RU" sz="3600" b="1" dirty="0"/>
              <a:t>Вот так, вот сяк походи.</a:t>
            </a:r>
          </a:p>
          <a:p>
            <a:r>
              <a:rPr lang="ru-RU" sz="3600" b="1" dirty="0"/>
              <a:t>Заинька, подбодрись,</a:t>
            </a:r>
          </a:p>
          <a:p>
            <a:r>
              <a:rPr lang="ru-RU" sz="3600" b="1" dirty="0"/>
              <a:t>Вот так, вот сяк подбодрись.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23315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3813" y="2458987"/>
            <a:ext cx="9720072" cy="1499616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0676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508" y="585215"/>
            <a:ext cx="9994692" cy="5380869"/>
          </a:xfrm>
        </p:spPr>
        <p:txBody>
          <a:bodyPr>
            <a:normAutofit/>
          </a:bodyPr>
          <a:lstStyle/>
          <a:p>
            <a:r>
              <a:rPr lang="ru-RU" sz="3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помощи коротеньких, складных и интересных стишков, ребёнок начинает познавать окружающий мир, знакомиться с разнообразными его проявлениями. Потихоньку, ребенок начинает комментировать все происходящие вокруг него вещи.</a:t>
            </a:r>
            <a:br>
              <a:rPr lang="ru-RU" sz="3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Несмотря на то, что потешки представляют собой самую коротенькую форму стишка складного, они быстро запоминаются, и оставляют свой отпечаток на восприятии малыша. </a:t>
            </a:r>
            <a:endParaRPr lang="ru-RU" sz="36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063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459" y="585216"/>
            <a:ext cx="9919741" cy="5410850"/>
          </a:xfrm>
        </p:spPr>
        <p:txBody>
          <a:bodyPr>
            <a:normAutofit/>
          </a:bodyPr>
          <a:lstStyle/>
          <a:p>
            <a:pPr algn="ctr"/>
            <a:r>
              <a:rPr lang="ru-RU" sz="40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 оказывают благоприятное воздействие и на развитие мелкой моторики малыша. К примеру, такие потешки, которые помогают в пальчиковой игре. При помощи таких игр, ребёнок получает радость и удовольствие от телесного контакта, и получает способность формировать свое собственное представление о многих вещах. </a:t>
            </a:r>
            <a:endParaRPr lang="ru-RU" sz="4000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210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4341" y="585215"/>
            <a:ext cx="9739859" cy="5380869"/>
          </a:xfrm>
        </p:spPr>
        <p:txBody>
          <a:bodyPr>
            <a:normAutofit/>
          </a:bodyPr>
          <a:lstStyle/>
          <a:p>
            <a:pPr algn="ctr"/>
            <a:r>
              <a:rPr lang="ru-RU" sz="4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дня организуя свободную и непосредственно образовательную деятельность с детьми, при одевании, кормлении, умывании, причесывании, укладывании спать, прогулки, использую прибаутки, напеваю потешки, колыбельные, играю в хороводные игры.</a:t>
            </a:r>
            <a:endParaRPr lang="ru-RU" sz="4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240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Зарядка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46723" y="1746355"/>
            <a:ext cx="4754880" cy="4023360"/>
          </a:xfrm>
        </p:spPr>
        <p:txBody>
          <a:bodyPr>
            <a:noAutofit/>
          </a:bodyPr>
          <a:lstStyle/>
          <a:p>
            <a:r>
              <a:rPr lang="ru-RU" sz="2800" b="1" dirty="0"/>
              <a:t>Большие ноги </a:t>
            </a:r>
          </a:p>
          <a:p>
            <a:r>
              <a:rPr lang="ru-RU" sz="2800" b="1" dirty="0"/>
              <a:t>Шли по дороге:</a:t>
            </a:r>
          </a:p>
          <a:p>
            <a:r>
              <a:rPr lang="ru-RU" sz="2800" b="1" dirty="0"/>
              <a:t>То-о-п, то-о-п, то-о-п.</a:t>
            </a:r>
          </a:p>
          <a:p>
            <a:r>
              <a:rPr lang="ru-RU" sz="2800" b="1" dirty="0"/>
              <a:t>Маленькие ножки</a:t>
            </a:r>
          </a:p>
          <a:p>
            <a:r>
              <a:rPr lang="ru-RU" sz="2800" b="1" dirty="0"/>
              <a:t>Бежали по дорожке:</a:t>
            </a:r>
          </a:p>
          <a:p>
            <a:r>
              <a:rPr lang="ru-RU" sz="2800" b="1" dirty="0"/>
              <a:t>Топ-топ-топ! Топ-топ-топ! Топ!</a:t>
            </a:r>
          </a:p>
          <a:p>
            <a:r>
              <a:rPr lang="ru-RU" sz="2800" b="1" dirty="0"/>
              <a:t>Топ- топ-топ! Топ-топ-топ! Топ!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337" y="1690705"/>
            <a:ext cx="3647629" cy="2952000"/>
          </a:xfrm>
        </p:spPr>
      </p:pic>
    </p:spTree>
    <p:extLst>
      <p:ext uri="{BB962C8B-B14F-4D97-AF65-F5344CB8AC3E}">
        <p14:creationId xmlns:p14="http://schemas.microsoft.com/office/powerpoint/2010/main" val="3970637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222" y="613738"/>
            <a:ext cx="4107305" cy="569498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638" y="613738"/>
            <a:ext cx="4754562" cy="5466585"/>
          </a:xfrm>
        </p:spPr>
      </p:pic>
    </p:spTree>
    <p:extLst>
      <p:ext uri="{BB962C8B-B14F-4D97-AF65-F5344CB8AC3E}">
        <p14:creationId xmlns:p14="http://schemas.microsoft.com/office/powerpoint/2010/main" val="225696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59370" y="779489"/>
            <a:ext cx="4819637" cy="5529871"/>
          </a:xfrm>
        </p:spPr>
        <p:txBody>
          <a:bodyPr>
            <a:normAutofit/>
          </a:bodyPr>
          <a:lstStyle/>
          <a:p>
            <a:r>
              <a:rPr lang="ru-RU" sz="4400" dirty="0"/>
              <a:t>Кто у нас хороший,</a:t>
            </a:r>
          </a:p>
          <a:p>
            <a:r>
              <a:rPr lang="ru-RU" sz="4400" dirty="0"/>
              <a:t>Кто у нас пригожий?</a:t>
            </a:r>
          </a:p>
          <a:p>
            <a:r>
              <a:rPr lang="ru-RU" sz="4400" dirty="0"/>
              <a:t>Ванечка – хороший,</a:t>
            </a:r>
          </a:p>
          <a:p>
            <a:r>
              <a:rPr lang="ru-RU" sz="4400" dirty="0"/>
              <a:t>Ванечка – пригожий!</a:t>
            </a:r>
          </a:p>
          <a:p>
            <a:endParaRPr lang="ru-RU" sz="4400" dirty="0"/>
          </a:p>
          <a:p>
            <a:endParaRPr lang="ru-RU" sz="4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26673" y="931827"/>
            <a:ext cx="5528441" cy="5223773"/>
          </a:xfrm>
        </p:spPr>
      </p:pic>
    </p:spTree>
    <p:extLst>
      <p:ext uri="{BB962C8B-B14F-4D97-AF65-F5344CB8AC3E}">
        <p14:creationId xmlns:p14="http://schemas.microsoft.com/office/powerpoint/2010/main" val="870859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4044" y="390344"/>
            <a:ext cx="9720072" cy="149961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Культурно-Гигиенические навыки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48415" y="2412811"/>
            <a:ext cx="3459190" cy="3204000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b="1" dirty="0"/>
              <a:t>Закатаем рукава,</a:t>
            </a:r>
          </a:p>
          <a:p>
            <a:r>
              <a:rPr lang="ru-RU" sz="2400" b="1" dirty="0"/>
              <a:t>Открываем кран – вода.</a:t>
            </a:r>
          </a:p>
          <a:p>
            <a:r>
              <a:rPr lang="ru-RU" sz="2400" b="1" dirty="0"/>
              <a:t>Моем глазки, моем щечки,</a:t>
            </a:r>
          </a:p>
          <a:p>
            <a:r>
              <a:rPr lang="ru-RU" sz="2400" b="1" dirty="0"/>
              <a:t>Моем ушки и ладошки!</a:t>
            </a:r>
          </a:p>
          <a:p>
            <a:r>
              <a:rPr lang="ru-RU" sz="2400" b="1" dirty="0"/>
              <a:t>- Посмотрите крошки,</a:t>
            </a:r>
          </a:p>
          <a:p>
            <a:r>
              <a:rPr lang="ru-RU" sz="2400" b="1" dirty="0"/>
              <a:t>На свои ладошки.</a:t>
            </a:r>
          </a:p>
          <a:p>
            <a:r>
              <a:rPr lang="ru-RU" sz="2400" b="1" dirty="0"/>
              <a:t>- Ах, какие ладошки!</a:t>
            </a:r>
          </a:p>
          <a:p>
            <a:r>
              <a:rPr lang="ru-RU" sz="2400" b="1" dirty="0"/>
              <a:t>Чистые ладошки!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56706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733</Words>
  <Application>Microsoft Office PowerPoint</Application>
  <PresentationFormat>Широкоэкранный</PresentationFormat>
  <Paragraphs>131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Times New Roman</vt:lpstr>
      <vt:lpstr>Тема Office</vt:lpstr>
      <vt:lpstr>Потешки и хороводные игры в режиме дня для детей   раннего возраста.</vt:lpstr>
      <vt:lpstr>Потешка – жанр устного народного творчества. Потешка исполняется в процессе действий, выполняемых маленьким ребенком вместе с взрослым. Потешка учит маленького ребёнка понимать человеческую речь и учит выполнять различные жесты, движения, которыми руководит слово.</vt:lpstr>
      <vt:lpstr>При помощи коротеньких, складных и интересных стишков, ребёнок начинает познавать окружающий мир, знакомиться с разнообразными его проявлениями. Потихоньку, ребенок начинает комментировать все происходящие вокруг него вещи. Несмотря на то, что потешки представляют собой самую коротенькую форму стишка складного, они быстро запоминаются, и оставляют свой отпечаток на восприятии малыша. </vt:lpstr>
      <vt:lpstr>Потешки оказывают благоприятное воздействие и на развитие мелкой моторики малыша. К примеру, такие потешки, которые помогают в пальчиковой игре. При помощи таких игр, ребёнок получает радость и удовольствие от телесного контакта, и получает способность формировать свое собственное представление о многих вещах. </vt:lpstr>
      <vt:lpstr>В течение дня организуя свободную и непосредственно образовательную деятельность с детьми, при одевании, кормлении, умывании, причесывании, укладывании спать, прогулки, использую прибаутки, напеваю потешки, колыбельные, играю в хороводные игры.</vt:lpstr>
      <vt:lpstr>Зарядка</vt:lpstr>
      <vt:lpstr>Презентация PowerPoint</vt:lpstr>
      <vt:lpstr>Презентация PowerPoint</vt:lpstr>
      <vt:lpstr>Культурно-Гигиенические навыки</vt:lpstr>
      <vt:lpstr>Презентация PowerPoint</vt:lpstr>
      <vt:lpstr>Презентация PowerPoint</vt:lpstr>
      <vt:lpstr>Кормление</vt:lpstr>
      <vt:lpstr>Презентация PowerPoint</vt:lpstr>
      <vt:lpstr>На прогулку</vt:lpstr>
      <vt:lpstr>Презентация PowerPoint</vt:lpstr>
      <vt:lpstr>Прогулка</vt:lpstr>
      <vt:lpstr>Укладываем спать</vt:lpstr>
      <vt:lpstr>Презентация PowerPoint</vt:lpstr>
      <vt:lpstr>Презентация PowerPoint</vt:lpstr>
      <vt:lpstr>Тропа здоровья</vt:lpstr>
      <vt:lpstr>Народные, хороводные игры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Потешки и хороводные игры в режиме дня для детей   раннего возраста.</dc:title>
  <dc:creator>123</dc:creator>
  <cp:lastModifiedBy>123</cp:lastModifiedBy>
  <cp:revision>23</cp:revision>
  <dcterms:created xsi:type="dcterms:W3CDTF">2017-12-10T07:16:35Z</dcterms:created>
  <dcterms:modified xsi:type="dcterms:W3CDTF">2017-12-29T13:07:45Z</dcterms:modified>
</cp:coreProperties>
</file>