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6" r:id="rId3"/>
    <p:sldId id="257" r:id="rId4"/>
    <p:sldId id="268" r:id="rId5"/>
    <p:sldId id="259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80" r:id="rId17"/>
    <p:sldId id="281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624" autoAdjust="0"/>
  </p:normalViewPr>
  <p:slideViewPr>
    <p:cSldViewPr>
      <p:cViewPr varScale="1">
        <p:scale>
          <a:sx n="66" d="100"/>
          <a:sy n="66" d="100"/>
        </p:scale>
        <p:origin x="-14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C4830F-9005-4904-B3D7-150C9F6AEF1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4F25443-2C98-48CD-96E3-86C61397D5D4}">
      <dgm:prSet phldrT="[Текст]"/>
      <dgm:spPr/>
      <dgm:t>
        <a:bodyPr/>
        <a:lstStyle/>
        <a:p>
          <a:r>
            <a:rPr lang="ru-RU" dirty="0" smtClean="0"/>
            <a:t>Территория </a:t>
          </a:r>
          <a:endParaRPr lang="ru-RU" dirty="0"/>
        </a:p>
      </dgm:t>
    </dgm:pt>
    <dgm:pt modelId="{3EED55D7-B61D-45EA-AB17-22E8A37F91E7}" type="parTrans" cxnId="{EDE17F3C-8094-4094-97CC-98AAE2A62AB4}">
      <dgm:prSet/>
      <dgm:spPr/>
      <dgm:t>
        <a:bodyPr/>
        <a:lstStyle/>
        <a:p>
          <a:endParaRPr lang="ru-RU"/>
        </a:p>
      </dgm:t>
    </dgm:pt>
    <dgm:pt modelId="{ACC43FB8-4128-425B-8F69-7E69881BA9FA}" type="sibTrans" cxnId="{EDE17F3C-8094-4094-97CC-98AAE2A62AB4}">
      <dgm:prSet/>
      <dgm:spPr/>
      <dgm:t>
        <a:bodyPr/>
        <a:lstStyle/>
        <a:p>
          <a:endParaRPr lang="ru-RU"/>
        </a:p>
      </dgm:t>
    </dgm:pt>
    <dgm:pt modelId="{A602BE4D-F5F0-49A8-A582-785EF1C2B14B}">
      <dgm:prSet phldrT="[Текст]"/>
      <dgm:spPr/>
      <dgm:t>
        <a:bodyPr/>
        <a:lstStyle/>
        <a:p>
          <a:r>
            <a:rPr lang="ru-RU" dirty="0" smtClean="0"/>
            <a:t>Сухопутная </a:t>
          </a:r>
          <a:endParaRPr lang="ru-RU" dirty="0"/>
        </a:p>
      </dgm:t>
    </dgm:pt>
    <dgm:pt modelId="{3FFF857A-1449-4203-AE73-08C5F1959E55}" type="parTrans" cxnId="{23C55B69-1500-4FE2-89DE-2AB250BDD1B6}">
      <dgm:prSet/>
      <dgm:spPr/>
      <dgm:t>
        <a:bodyPr/>
        <a:lstStyle/>
        <a:p>
          <a:endParaRPr lang="ru-RU"/>
        </a:p>
      </dgm:t>
    </dgm:pt>
    <dgm:pt modelId="{FD675178-EC16-4DE9-B7CC-4FE519B3B288}" type="sibTrans" cxnId="{23C55B69-1500-4FE2-89DE-2AB250BDD1B6}">
      <dgm:prSet/>
      <dgm:spPr/>
      <dgm:t>
        <a:bodyPr/>
        <a:lstStyle/>
        <a:p>
          <a:endParaRPr lang="ru-RU"/>
        </a:p>
      </dgm:t>
    </dgm:pt>
    <dgm:pt modelId="{3C30A8EB-86B7-4C29-9507-D77E515C773F}">
      <dgm:prSet phldrT="[Текст]"/>
      <dgm:spPr/>
      <dgm:t>
        <a:bodyPr/>
        <a:lstStyle/>
        <a:p>
          <a:r>
            <a:rPr lang="ru-RU" dirty="0" smtClean="0"/>
            <a:t>Водная</a:t>
          </a:r>
          <a:endParaRPr lang="ru-RU" dirty="0"/>
        </a:p>
      </dgm:t>
    </dgm:pt>
    <dgm:pt modelId="{C5E942F6-33B2-4819-B202-06BF77F9B205}" type="parTrans" cxnId="{BE4B6852-AA7E-4FF2-BD55-B8C9390F533B}">
      <dgm:prSet/>
      <dgm:spPr/>
      <dgm:t>
        <a:bodyPr/>
        <a:lstStyle/>
        <a:p>
          <a:endParaRPr lang="ru-RU"/>
        </a:p>
      </dgm:t>
    </dgm:pt>
    <dgm:pt modelId="{E9F3D1BC-71BB-40D5-89AB-64FC7A48BC8A}" type="sibTrans" cxnId="{BE4B6852-AA7E-4FF2-BD55-B8C9390F533B}">
      <dgm:prSet/>
      <dgm:spPr/>
      <dgm:t>
        <a:bodyPr/>
        <a:lstStyle/>
        <a:p>
          <a:endParaRPr lang="ru-RU"/>
        </a:p>
      </dgm:t>
    </dgm:pt>
    <dgm:pt modelId="{9D85F518-043C-4D1B-AB3D-85335BF26406}">
      <dgm:prSet phldrT="[Текст]"/>
      <dgm:spPr/>
      <dgm:t>
        <a:bodyPr/>
        <a:lstStyle/>
        <a:p>
          <a:r>
            <a:rPr lang="ru-RU" dirty="0" smtClean="0"/>
            <a:t>Воздушная</a:t>
          </a:r>
          <a:endParaRPr lang="ru-RU" dirty="0"/>
        </a:p>
      </dgm:t>
    </dgm:pt>
    <dgm:pt modelId="{125DE4D3-D40D-45FC-B7BC-5CE32B19D25D}" type="parTrans" cxnId="{5605A058-F6CF-46CE-A2DD-627E25E2C733}">
      <dgm:prSet/>
      <dgm:spPr/>
      <dgm:t>
        <a:bodyPr/>
        <a:lstStyle/>
        <a:p>
          <a:endParaRPr lang="ru-RU"/>
        </a:p>
      </dgm:t>
    </dgm:pt>
    <dgm:pt modelId="{84F086F8-9330-4006-8385-9B643AE7AF74}" type="sibTrans" cxnId="{5605A058-F6CF-46CE-A2DD-627E25E2C733}">
      <dgm:prSet/>
      <dgm:spPr/>
      <dgm:t>
        <a:bodyPr/>
        <a:lstStyle/>
        <a:p>
          <a:endParaRPr lang="ru-RU"/>
        </a:p>
      </dgm:t>
    </dgm:pt>
    <dgm:pt modelId="{2E448111-3434-46DB-AEBB-967C9F618D9F}" type="pres">
      <dgm:prSet presAssocID="{C9C4830F-9005-4904-B3D7-150C9F6AEF1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71062B5-8D17-410A-A83E-CBF2CB9B3697}" type="pres">
      <dgm:prSet presAssocID="{84F25443-2C98-48CD-96E3-86C61397D5D4}" presName="hierRoot1" presStyleCnt="0">
        <dgm:presLayoutVars>
          <dgm:hierBranch val="init"/>
        </dgm:presLayoutVars>
      </dgm:prSet>
      <dgm:spPr/>
    </dgm:pt>
    <dgm:pt modelId="{5487DEFF-A14E-46AA-B7B1-E67FD0E459E1}" type="pres">
      <dgm:prSet presAssocID="{84F25443-2C98-48CD-96E3-86C61397D5D4}" presName="rootComposite1" presStyleCnt="0"/>
      <dgm:spPr/>
    </dgm:pt>
    <dgm:pt modelId="{D3EDA6C9-78E8-4891-89B1-A61C6DCC53FF}" type="pres">
      <dgm:prSet presAssocID="{84F25443-2C98-48CD-96E3-86C61397D5D4}" presName="rootText1" presStyleLbl="node0" presStyleIdx="0" presStyleCnt="1" custScaleX="119312" custScaleY="1398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B63516-73DC-42AD-B4F7-41312B58ED98}" type="pres">
      <dgm:prSet presAssocID="{84F25443-2C98-48CD-96E3-86C61397D5D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8F87BA7-7765-4491-BBC0-8917F06351E1}" type="pres">
      <dgm:prSet presAssocID="{84F25443-2C98-48CD-96E3-86C61397D5D4}" presName="hierChild2" presStyleCnt="0"/>
      <dgm:spPr/>
    </dgm:pt>
    <dgm:pt modelId="{0849E607-B811-493B-9673-A44898EBE4C2}" type="pres">
      <dgm:prSet presAssocID="{3FFF857A-1449-4203-AE73-08C5F1959E5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E1892E69-48AC-4FFB-8E18-C68F006C7DDA}" type="pres">
      <dgm:prSet presAssocID="{A602BE4D-F5F0-49A8-A582-785EF1C2B14B}" presName="hierRoot2" presStyleCnt="0">
        <dgm:presLayoutVars>
          <dgm:hierBranch val="init"/>
        </dgm:presLayoutVars>
      </dgm:prSet>
      <dgm:spPr/>
    </dgm:pt>
    <dgm:pt modelId="{1312E87D-19A8-4919-84D5-46CA9EBE2E0E}" type="pres">
      <dgm:prSet presAssocID="{A602BE4D-F5F0-49A8-A582-785EF1C2B14B}" presName="rootComposite" presStyleCnt="0"/>
      <dgm:spPr/>
    </dgm:pt>
    <dgm:pt modelId="{B394CFE8-1AB5-422F-94C7-F3C7221643AE}" type="pres">
      <dgm:prSet presAssocID="{A602BE4D-F5F0-49A8-A582-785EF1C2B14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1EE4B61-3C25-493F-9D3C-8609980CB467}" type="pres">
      <dgm:prSet presAssocID="{A602BE4D-F5F0-49A8-A582-785EF1C2B14B}" presName="rootConnector" presStyleLbl="node2" presStyleIdx="0" presStyleCnt="3"/>
      <dgm:spPr/>
      <dgm:t>
        <a:bodyPr/>
        <a:lstStyle/>
        <a:p>
          <a:endParaRPr lang="ru-RU"/>
        </a:p>
      </dgm:t>
    </dgm:pt>
    <dgm:pt modelId="{07898E28-4D62-403A-92A8-AABBBAA9FE46}" type="pres">
      <dgm:prSet presAssocID="{A602BE4D-F5F0-49A8-A582-785EF1C2B14B}" presName="hierChild4" presStyleCnt="0"/>
      <dgm:spPr/>
    </dgm:pt>
    <dgm:pt modelId="{FAC72FE3-4F6F-47E8-A3A6-EFBEC670C563}" type="pres">
      <dgm:prSet presAssocID="{A602BE4D-F5F0-49A8-A582-785EF1C2B14B}" presName="hierChild5" presStyleCnt="0"/>
      <dgm:spPr/>
    </dgm:pt>
    <dgm:pt modelId="{ABB9232A-726B-4A65-B515-C1FA6EBBEE51}" type="pres">
      <dgm:prSet presAssocID="{C5E942F6-33B2-4819-B202-06BF77F9B20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676766D-D697-4473-B599-1BE052B94DD0}" type="pres">
      <dgm:prSet presAssocID="{3C30A8EB-86B7-4C29-9507-D77E515C773F}" presName="hierRoot2" presStyleCnt="0">
        <dgm:presLayoutVars>
          <dgm:hierBranch val="init"/>
        </dgm:presLayoutVars>
      </dgm:prSet>
      <dgm:spPr/>
    </dgm:pt>
    <dgm:pt modelId="{4ABA3460-6C98-4F92-BE1E-CF81B131759D}" type="pres">
      <dgm:prSet presAssocID="{3C30A8EB-86B7-4C29-9507-D77E515C773F}" presName="rootComposite" presStyleCnt="0"/>
      <dgm:spPr/>
    </dgm:pt>
    <dgm:pt modelId="{BBEC5A72-055D-4E82-A50C-B659E04AE5D9}" type="pres">
      <dgm:prSet presAssocID="{3C30A8EB-86B7-4C29-9507-D77E515C773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C03D9E-1090-42DE-B0DA-3D9F1808CF7B}" type="pres">
      <dgm:prSet presAssocID="{3C30A8EB-86B7-4C29-9507-D77E515C773F}" presName="rootConnector" presStyleLbl="node2" presStyleIdx="1" presStyleCnt="3"/>
      <dgm:spPr/>
      <dgm:t>
        <a:bodyPr/>
        <a:lstStyle/>
        <a:p>
          <a:endParaRPr lang="ru-RU"/>
        </a:p>
      </dgm:t>
    </dgm:pt>
    <dgm:pt modelId="{4E92E04A-B424-445D-80C5-AB4F614A56F5}" type="pres">
      <dgm:prSet presAssocID="{3C30A8EB-86B7-4C29-9507-D77E515C773F}" presName="hierChild4" presStyleCnt="0"/>
      <dgm:spPr/>
    </dgm:pt>
    <dgm:pt modelId="{FDE24355-E7DC-439B-9F3D-53510ACD3216}" type="pres">
      <dgm:prSet presAssocID="{3C30A8EB-86B7-4C29-9507-D77E515C773F}" presName="hierChild5" presStyleCnt="0"/>
      <dgm:spPr/>
    </dgm:pt>
    <dgm:pt modelId="{F3DAC35D-5F6B-4054-9F76-21EE4FA26510}" type="pres">
      <dgm:prSet presAssocID="{125DE4D3-D40D-45FC-B7BC-5CE32B19D25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B7066CB3-BF90-4671-B399-CFA60E31CBAD}" type="pres">
      <dgm:prSet presAssocID="{9D85F518-043C-4D1B-AB3D-85335BF26406}" presName="hierRoot2" presStyleCnt="0">
        <dgm:presLayoutVars>
          <dgm:hierBranch val="init"/>
        </dgm:presLayoutVars>
      </dgm:prSet>
      <dgm:spPr/>
    </dgm:pt>
    <dgm:pt modelId="{B0855BAA-78BD-487E-BEC4-080A71096544}" type="pres">
      <dgm:prSet presAssocID="{9D85F518-043C-4D1B-AB3D-85335BF26406}" presName="rootComposite" presStyleCnt="0"/>
      <dgm:spPr/>
    </dgm:pt>
    <dgm:pt modelId="{3A8712F9-FEB9-4EA2-8445-C280BD3CE7A4}" type="pres">
      <dgm:prSet presAssocID="{9D85F518-043C-4D1B-AB3D-85335BF2640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09C44F-85CA-4D6F-803C-8B03A555C8F7}" type="pres">
      <dgm:prSet presAssocID="{9D85F518-043C-4D1B-AB3D-85335BF26406}" presName="rootConnector" presStyleLbl="node2" presStyleIdx="2" presStyleCnt="3"/>
      <dgm:spPr/>
      <dgm:t>
        <a:bodyPr/>
        <a:lstStyle/>
        <a:p>
          <a:endParaRPr lang="ru-RU"/>
        </a:p>
      </dgm:t>
    </dgm:pt>
    <dgm:pt modelId="{C3254D53-839C-44EA-995A-709D5703DB57}" type="pres">
      <dgm:prSet presAssocID="{9D85F518-043C-4D1B-AB3D-85335BF26406}" presName="hierChild4" presStyleCnt="0"/>
      <dgm:spPr/>
    </dgm:pt>
    <dgm:pt modelId="{E7FD4679-41B6-460A-9F1E-FFAA5024834B}" type="pres">
      <dgm:prSet presAssocID="{9D85F518-043C-4D1B-AB3D-85335BF26406}" presName="hierChild5" presStyleCnt="0"/>
      <dgm:spPr/>
    </dgm:pt>
    <dgm:pt modelId="{8F060F48-2A63-4774-8734-673E9946DBBE}" type="pres">
      <dgm:prSet presAssocID="{84F25443-2C98-48CD-96E3-86C61397D5D4}" presName="hierChild3" presStyleCnt="0"/>
      <dgm:spPr/>
    </dgm:pt>
  </dgm:ptLst>
  <dgm:cxnLst>
    <dgm:cxn modelId="{A243BA19-0B43-41B3-B173-90C0D9A8850E}" type="presOf" srcId="{C9C4830F-9005-4904-B3D7-150C9F6AEF14}" destId="{2E448111-3434-46DB-AEBB-967C9F618D9F}" srcOrd="0" destOrd="0" presId="urn:microsoft.com/office/officeart/2005/8/layout/orgChart1"/>
    <dgm:cxn modelId="{23C55B69-1500-4FE2-89DE-2AB250BDD1B6}" srcId="{84F25443-2C98-48CD-96E3-86C61397D5D4}" destId="{A602BE4D-F5F0-49A8-A582-785EF1C2B14B}" srcOrd="0" destOrd="0" parTransId="{3FFF857A-1449-4203-AE73-08C5F1959E55}" sibTransId="{FD675178-EC16-4DE9-B7CC-4FE519B3B288}"/>
    <dgm:cxn modelId="{5605A058-F6CF-46CE-A2DD-627E25E2C733}" srcId="{84F25443-2C98-48CD-96E3-86C61397D5D4}" destId="{9D85F518-043C-4D1B-AB3D-85335BF26406}" srcOrd="2" destOrd="0" parTransId="{125DE4D3-D40D-45FC-B7BC-5CE32B19D25D}" sibTransId="{84F086F8-9330-4006-8385-9B643AE7AF74}"/>
    <dgm:cxn modelId="{3852842C-0A70-4E4F-B052-2E90E723B011}" type="presOf" srcId="{84F25443-2C98-48CD-96E3-86C61397D5D4}" destId="{D3EDA6C9-78E8-4891-89B1-A61C6DCC53FF}" srcOrd="0" destOrd="0" presId="urn:microsoft.com/office/officeart/2005/8/layout/orgChart1"/>
    <dgm:cxn modelId="{1825624C-0AC9-4B1A-91E3-F3FD9731A849}" type="presOf" srcId="{3FFF857A-1449-4203-AE73-08C5F1959E55}" destId="{0849E607-B811-493B-9673-A44898EBE4C2}" srcOrd="0" destOrd="0" presId="urn:microsoft.com/office/officeart/2005/8/layout/orgChart1"/>
    <dgm:cxn modelId="{32A28240-24D3-4FC5-A47E-53DB679B06FE}" type="presOf" srcId="{3C30A8EB-86B7-4C29-9507-D77E515C773F}" destId="{A5C03D9E-1090-42DE-B0DA-3D9F1808CF7B}" srcOrd="1" destOrd="0" presId="urn:microsoft.com/office/officeart/2005/8/layout/orgChart1"/>
    <dgm:cxn modelId="{C7793A9F-1E96-4937-96F1-F38C1222E5BE}" type="presOf" srcId="{A602BE4D-F5F0-49A8-A582-785EF1C2B14B}" destId="{B394CFE8-1AB5-422F-94C7-F3C7221643AE}" srcOrd="0" destOrd="0" presId="urn:microsoft.com/office/officeart/2005/8/layout/orgChart1"/>
    <dgm:cxn modelId="{EDE17F3C-8094-4094-97CC-98AAE2A62AB4}" srcId="{C9C4830F-9005-4904-B3D7-150C9F6AEF14}" destId="{84F25443-2C98-48CD-96E3-86C61397D5D4}" srcOrd="0" destOrd="0" parTransId="{3EED55D7-B61D-45EA-AB17-22E8A37F91E7}" sibTransId="{ACC43FB8-4128-425B-8F69-7E69881BA9FA}"/>
    <dgm:cxn modelId="{16ADF47F-DED1-473B-83C7-086C9A8493E4}" type="presOf" srcId="{C5E942F6-33B2-4819-B202-06BF77F9B205}" destId="{ABB9232A-726B-4A65-B515-C1FA6EBBEE51}" srcOrd="0" destOrd="0" presId="urn:microsoft.com/office/officeart/2005/8/layout/orgChart1"/>
    <dgm:cxn modelId="{554F7B7A-83CD-4FD7-92B8-EAE17BD89236}" type="presOf" srcId="{125DE4D3-D40D-45FC-B7BC-5CE32B19D25D}" destId="{F3DAC35D-5F6B-4054-9F76-21EE4FA26510}" srcOrd="0" destOrd="0" presId="urn:microsoft.com/office/officeart/2005/8/layout/orgChart1"/>
    <dgm:cxn modelId="{BB0FE16C-F865-44C4-8EC0-A9976BA7748B}" type="presOf" srcId="{9D85F518-043C-4D1B-AB3D-85335BF26406}" destId="{3509C44F-85CA-4D6F-803C-8B03A555C8F7}" srcOrd="1" destOrd="0" presId="urn:microsoft.com/office/officeart/2005/8/layout/orgChart1"/>
    <dgm:cxn modelId="{78FC737E-39D4-435E-86A4-2A9A635A53A6}" type="presOf" srcId="{9D85F518-043C-4D1B-AB3D-85335BF26406}" destId="{3A8712F9-FEB9-4EA2-8445-C280BD3CE7A4}" srcOrd="0" destOrd="0" presId="urn:microsoft.com/office/officeart/2005/8/layout/orgChart1"/>
    <dgm:cxn modelId="{BE4B6852-AA7E-4FF2-BD55-B8C9390F533B}" srcId="{84F25443-2C98-48CD-96E3-86C61397D5D4}" destId="{3C30A8EB-86B7-4C29-9507-D77E515C773F}" srcOrd="1" destOrd="0" parTransId="{C5E942F6-33B2-4819-B202-06BF77F9B205}" sibTransId="{E9F3D1BC-71BB-40D5-89AB-64FC7A48BC8A}"/>
    <dgm:cxn modelId="{429F83E4-A33B-400E-B612-A7FA385D6F24}" type="presOf" srcId="{A602BE4D-F5F0-49A8-A582-785EF1C2B14B}" destId="{51EE4B61-3C25-493F-9D3C-8609980CB467}" srcOrd="1" destOrd="0" presId="urn:microsoft.com/office/officeart/2005/8/layout/orgChart1"/>
    <dgm:cxn modelId="{912969A3-C3B7-41D9-B607-C32C4D858BDF}" type="presOf" srcId="{84F25443-2C98-48CD-96E3-86C61397D5D4}" destId="{C1B63516-73DC-42AD-B4F7-41312B58ED98}" srcOrd="1" destOrd="0" presId="urn:microsoft.com/office/officeart/2005/8/layout/orgChart1"/>
    <dgm:cxn modelId="{06EBA5FB-4711-4AC1-8DDE-887D565C1D21}" type="presOf" srcId="{3C30A8EB-86B7-4C29-9507-D77E515C773F}" destId="{BBEC5A72-055D-4E82-A50C-B659E04AE5D9}" srcOrd="0" destOrd="0" presId="urn:microsoft.com/office/officeart/2005/8/layout/orgChart1"/>
    <dgm:cxn modelId="{F72B9BAC-6A34-44A4-BD86-77D50B7E6DF6}" type="presParOf" srcId="{2E448111-3434-46DB-AEBB-967C9F618D9F}" destId="{471062B5-8D17-410A-A83E-CBF2CB9B3697}" srcOrd="0" destOrd="0" presId="urn:microsoft.com/office/officeart/2005/8/layout/orgChart1"/>
    <dgm:cxn modelId="{B88A47FA-7F02-4F86-9EC2-A2A9638BBD36}" type="presParOf" srcId="{471062B5-8D17-410A-A83E-CBF2CB9B3697}" destId="{5487DEFF-A14E-46AA-B7B1-E67FD0E459E1}" srcOrd="0" destOrd="0" presId="urn:microsoft.com/office/officeart/2005/8/layout/orgChart1"/>
    <dgm:cxn modelId="{591CA513-AA21-4FD7-AECE-2B93AC280CD8}" type="presParOf" srcId="{5487DEFF-A14E-46AA-B7B1-E67FD0E459E1}" destId="{D3EDA6C9-78E8-4891-89B1-A61C6DCC53FF}" srcOrd="0" destOrd="0" presId="urn:microsoft.com/office/officeart/2005/8/layout/orgChart1"/>
    <dgm:cxn modelId="{F7607EB9-842F-4C14-8559-CACBA684F551}" type="presParOf" srcId="{5487DEFF-A14E-46AA-B7B1-E67FD0E459E1}" destId="{C1B63516-73DC-42AD-B4F7-41312B58ED98}" srcOrd="1" destOrd="0" presId="urn:microsoft.com/office/officeart/2005/8/layout/orgChart1"/>
    <dgm:cxn modelId="{B454F5E2-4F0F-4756-94CA-796C9D3AA262}" type="presParOf" srcId="{471062B5-8D17-410A-A83E-CBF2CB9B3697}" destId="{68F87BA7-7765-4491-BBC0-8917F06351E1}" srcOrd="1" destOrd="0" presId="urn:microsoft.com/office/officeart/2005/8/layout/orgChart1"/>
    <dgm:cxn modelId="{02F15CEC-D585-4FBF-8604-2084E7E854F6}" type="presParOf" srcId="{68F87BA7-7765-4491-BBC0-8917F06351E1}" destId="{0849E607-B811-493B-9673-A44898EBE4C2}" srcOrd="0" destOrd="0" presId="urn:microsoft.com/office/officeart/2005/8/layout/orgChart1"/>
    <dgm:cxn modelId="{9CC75863-7DFC-45B9-B926-EA00FFA8C671}" type="presParOf" srcId="{68F87BA7-7765-4491-BBC0-8917F06351E1}" destId="{E1892E69-48AC-4FFB-8E18-C68F006C7DDA}" srcOrd="1" destOrd="0" presId="urn:microsoft.com/office/officeart/2005/8/layout/orgChart1"/>
    <dgm:cxn modelId="{D5793316-6437-4E11-A766-9D238F7CF850}" type="presParOf" srcId="{E1892E69-48AC-4FFB-8E18-C68F006C7DDA}" destId="{1312E87D-19A8-4919-84D5-46CA9EBE2E0E}" srcOrd="0" destOrd="0" presId="urn:microsoft.com/office/officeart/2005/8/layout/orgChart1"/>
    <dgm:cxn modelId="{7396E10F-3ACB-4F2C-BE78-77E820BA1DCD}" type="presParOf" srcId="{1312E87D-19A8-4919-84D5-46CA9EBE2E0E}" destId="{B394CFE8-1AB5-422F-94C7-F3C7221643AE}" srcOrd="0" destOrd="0" presId="urn:microsoft.com/office/officeart/2005/8/layout/orgChart1"/>
    <dgm:cxn modelId="{AA77DB71-2EBB-492E-8D43-0079A75BF48B}" type="presParOf" srcId="{1312E87D-19A8-4919-84D5-46CA9EBE2E0E}" destId="{51EE4B61-3C25-493F-9D3C-8609980CB467}" srcOrd="1" destOrd="0" presId="urn:microsoft.com/office/officeart/2005/8/layout/orgChart1"/>
    <dgm:cxn modelId="{F841BA24-FDA8-4280-833F-024BDF49FDD3}" type="presParOf" srcId="{E1892E69-48AC-4FFB-8E18-C68F006C7DDA}" destId="{07898E28-4D62-403A-92A8-AABBBAA9FE46}" srcOrd="1" destOrd="0" presId="urn:microsoft.com/office/officeart/2005/8/layout/orgChart1"/>
    <dgm:cxn modelId="{CC184D46-B714-4C0E-A79A-E9446061E753}" type="presParOf" srcId="{E1892E69-48AC-4FFB-8E18-C68F006C7DDA}" destId="{FAC72FE3-4F6F-47E8-A3A6-EFBEC670C563}" srcOrd="2" destOrd="0" presId="urn:microsoft.com/office/officeart/2005/8/layout/orgChart1"/>
    <dgm:cxn modelId="{017FDBED-8677-41F9-AC09-6C2E4686B323}" type="presParOf" srcId="{68F87BA7-7765-4491-BBC0-8917F06351E1}" destId="{ABB9232A-726B-4A65-B515-C1FA6EBBEE51}" srcOrd="2" destOrd="0" presId="urn:microsoft.com/office/officeart/2005/8/layout/orgChart1"/>
    <dgm:cxn modelId="{F0585832-3860-43D1-8C50-855A8ADD74EE}" type="presParOf" srcId="{68F87BA7-7765-4491-BBC0-8917F06351E1}" destId="{A676766D-D697-4473-B599-1BE052B94DD0}" srcOrd="3" destOrd="0" presId="urn:microsoft.com/office/officeart/2005/8/layout/orgChart1"/>
    <dgm:cxn modelId="{4A7D9627-CC6F-443E-8F92-F862A769A481}" type="presParOf" srcId="{A676766D-D697-4473-B599-1BE052B94DD0}" destId="{4ABA3460-6C98-4F92-BE1E-CF81B131759D}" srcOrd="0" destOrd="0" presId="urn:microsoft.com/office/officeart/2005/8/layout/orgChart1"/>
    <dgm:cxn modelId="{1D67B37C-A672-444F-ABFE-0F1FFC4D8079}" type="presParOf" srcId="{4ABA3460-6C98-4F92-BE1E-CF81B131759D}" destId="{BBEC5A72-055D-4E82-A50C-B659E04AE5D9}" srcOrd="0" destOrd="0" presId="urn:microsoft.com/office/officeart/2005/8/layout/orgChart1"/>
    <dgm:cxn modelId="{C61D1186-76D2-4B2A-812A-790403BD16D4}" type="presParOf" srcId="{4ABA3460-6C98-4F92-BE1E-CF81B131759D}" destId="{A5C03D9E-1090-42DE-B0DA-3D9F1808CF7B}" srcOrd="1" destOrd="0" presId="urn:microsoft.com/office/officeart/2005/8/layout/orgChart1"/>
    <dgm:cxn modelId="{E82E8307-2FDE-4DF0-9EF8-ECC6A27883EB}" type="presParOf" srcId="{A676766D-D697-4473-B599-1BE052B94DD0}" destId="{4E92E04A-B424-445D-80C5-AB4F614A56F5}" srcOrd="1" destOrd="0" presId="urn:microsoft.com/office/officeart/2005/8/layout/orgChart1"/>
    <dgm:cxn modelId="{E5D76D4E-61C3-4D4B-A75B-B19A4368527A}" type="presParOf" srcId="{A676766D-D697-4473-B599-1BE052B94DD0}" destId="{FDE24355-E7DC-439B-9F3D-53510ACD3216}" srcOrd="2" destOrd="0" presId="urn:microsoft.com/office/officeart/2005/8/layout/orgChart1"/>
    <dgm:cxn modelId="{C9944899-680C-4FD3-B0D3-B8E18931EAF4}" type="presParOf" srcId="{68F87BA7-7765-4491-BBC0-8917F06351E1}" destId="{F3DAC35D-5F6B-4054-9F76-21EE4FA26510}" srcOrd="4" destOrd="0" presId="urn:microsoft.com/office/officeart/2005/8/layout/orgChart1"/>
    <dgm:cxn modelId="{A21DE6B4-4D19-4AF2-BC34-738DDA568730}" type="presParOf" srcId="{68F87BA7-7765-4491-BBC0-8917F06351E1}" destId="{B7066CB3-BF90-4671-B399-CFA60E31CBAD}" srcOrd="5" destOrd="0" presId="urn:microsoft.com/office/officeart/2005/8/layout/orgChart1"/>
    <dgm:cxn modelId="{61060A64-FD4D-4C11-95AB-05B45664126E}" type="presParOf" srcId="{B7066CB3-BF90-4671-B399-CFA60E31CBAD}" destId="{B0855BAA-78BD-487E-BEC4-080A71096544}" srcOrd="0" destOrd="0" presId="urn:microsoft.com/office/officeart/2005/8/layout/orgChart1"/>
    <dgm:cxn modelId="{E0B8CD9D-85C7-4BA2-AE8C-82EFFF2DAFCD}" type="presParOf" srcId="{B0855BAA-78BD-487E-BEC4-080A71096544}" destId="{3A8712F9-FEB9-4EA2-8445-C280BD3CE7A4}" srcOrd="0" destOrd="0" presId="urn:microsoft.com/office/officeart/2005/8/layout/orgChart1"/>
    <dgm:cxn modelId="{3AB8F26C-4E66-4FE2-B5C7-3569EF43367D}" type="presParOf" srcId="{B0855BAA-78BD-487E-BEC4-080A71096544}" destId="{3509C44F-85CA-4D6F-803C-8B03A555C8F7}" srcOrd="1" destOrd="0" presId="urn:microsoft.com/office/officeart/2005/8/layout/orgChart1"/>
    <dgm:cxn modelId="{64E9E0E2-4993-42B2-B814-C5EBE9B511D3}" type="presParOf" srcId="{B7066CB3-BF90-4671-B399-CFA60E31CBAD}" destId="{C3254D53-839C-44EA-995A-709D5703DB57}" srcOrd="1" destOrd="0" presId="urn:microsoft.com/office/officeart/2005/8/layout/orgChart1"/>
    <dgm:cxn modelId="{DD587275-9CF4-4D1D-863D-FFA64127FB71}" type="presParOf" srcId="{B7066CB3-BF90-4671-B399-CFA60E31CBAD}" destId="{E7FD4679-41B6-460A-9F1E-FFAA5024834B}" srcOrd="2" destOrd="0" presId="urn:microsoft.com/office/officeart/2005/8/layout/orgChart1"/>
    <dgm:cxn modelId="{93896353-A2C4-4715-9677-B64537926B89}" type="presParOf" srcId="{471062B5-8D17-410A-A83E-CBF2CB9B3697}" destId="{8F060F48-2A63-4774-8734-673E9946DBB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DAC35D-5F6B-4054-9F76-21EE4FA26510}">
      <dsp:nvSpPr>
        <dsp:cNvPr id="0" name=""/>
        <dsp:cNvSpPr/>
      </dsp:nvSpPr>
      <dsp:spPr>
        <a:xfrm>
          <a:off x="3886199" y="2273593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8594"/>
              </a:lnTo>
              <a:lnTo>
                <a:pt x="2749514" y="238594"/>
              </a:lnTo>
              <a:lnTo>
                <a:pt x="2749514" y="477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B9232A-726B-4A65-B515-C1FA6EBBEE51}">
      <dsp:nvSpPr>
        <dsp:cNvPr id="0" name=""/>
        <dsp:cNvSpPr/>
      </dsp:nvSpPr>
      <dsp:spPr>
        <a:xfrm>
          <a:off x="3840480" y="2273593"/>
          <a:ext cx="91440" cy="47718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7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49E607-B811-493B-9673-A44898EBE4C2}">
      <dsp:nvSpPr>
        <dsp:cNvPr id="0" name=""/>
        <dsp:cNvSpPr/>
      </dsp:nvSpPr>
      <dsp:spPr>
        <a:xfrm>
          <a:off x="1136685" y="2273593"/>
          <a:ext cx="2749514" cy="477188"/>
        </a:xfrm>
        <a:custGeom>
          <a:avLst/>
          <a:gdLst/>
          <a:ahLst/>
          <a:cxnLst/>
          <a:rect l="0" t="0" r="0" b="0"/>
          <a:pathLst>
            <a:path>
              <a:moveTo>
                <a:pt x="2749514" y="0"/>
              </a:moveTo>
              <a:lnTo>
                <a:pt x="2749514" y="238594"/>
              </a:lnTo>
              <a:lnTo>
                <a:pt x="0" y="238594"/>
              </a:lnTo>
              <a:lnTo>
                <a:pt x="0" y="4771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EDA6C9-78E8-4891-89B1-A61C6DCC53FF}">
      <dsp:nvSpPr>
        <dsp:cNvPr id="0" name=""/>
        <dsp:cNvSpPr/>
      </dsp:nvSpPr>
      <dsp:spPr>
        <a:xfrm>
          <a:off x="2530620" y="685055"/>
          <a:ext cx="2711158" cy="15885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Территория </a:t>
          </a:r>
          <a:endParaRPr lang="ru-RU" sz="3300" kern="1200" dirty="0"/>
        </a:p>
      </dsp:txBody>
      <dsp:txXfrm>
        <a:off x="2530620" y="685055"/>
        <a:ext cx="2711158" cy="1588537"/>
      </dsp:txXfrm>
    </dsp:sp>
    <dsp:sp modelId="{B394CFE8-1AB5-422F-94C7-F3C7221643AE}">
      <dsp:nvSpPr>
        <dsp:cNvPr id="0" name=""/>
        <dsp:cNvSpPr/>
      </dsp:nvSpPr>
      <dsp:spPr>
        <a:xfrm>
          <a:off x="521" y="2750781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Сухопутная </a:t>
          </a:r>
          <a:endParaRPr lang="ru-RU" sz="3300" kern="1200" dirty="0"/>
        </a:p>
      </dsp:txBody>
      <dsp:txXfrm>
        <a:off x="521" y="2750781"/>
        <a:ext cx="2272326" cy="1136163"/>
      </dsp:txXfrm>
    </dsp:sp>
    <dsp:sp modelId="{BBEC5A72-055D-4E82-A50C-B659E04AE5D9}">
      <dsp:nvSpPr>
        <dsp:cNvPr id="0" name=""/>
        <dsp:cNvSpPr/>
      </dsp:nvSpPr>
      <dsp:spPr>
        <a:xfrm>
          <a:off x="2750036" y="2750781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Водная</a:t>
          </a:r>
          <a:endParaRPr lang="ru-RU" sz="3300" kern="1200" dirty="0"/>
        </a:p>
      </dsp:txBody>
      <dsp:txXfrm>
        <a:off x="2750036" y="2750781"/>
        <a:ext cx="2272326" cy="1136163"/>
      </dsp:txXfrm>
    </dsp:sp>
    <dsp:sp modelId="{3A8712F9-FEB9-4EA2-8445-C280BD3CE7A4}">
      <dsp:nvSpPr>
        <dsp:cNvPr id="0" name=""/>
        <dsp:cNvSpPr/>
      </dsp:nvSpPr>
      <dsp:spPr>
        <a:xfrm>
          <a:off x="5499551" y="2750781"/>
          <a:ext cx="2272326" cy="11361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Воздушная</a:t>
          </a:r>
          <a:endParaRPr lang="ru-RU" sz="3300" kern="1200" dirty="0"/>
        </a:p>
      </dsp:txBody>
      <dsp:txXfrm>
        <a:off x="5499551" y="2750781"/>
        <a:ext cx="2272326" cy="11361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0C56BA3-E52F-4805-9263-C2B31B8B61D3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9A1157A-9D0F-49D0-B967-29F9420B6256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sfic.info/" TargetMode="External"/><Relationship Id="rId2" Type="http://schemas.openxmlformats.org/officeDocument/2006/relationships/hyperlink" Target="http://www.grandars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su-az.org/" TargetMode="External"/><Relationship Id="rId4" Type="http://schemas.openxmlformats.org/officeDocument/2006/relationships/hyperlink" Target="http://dic.academic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ГОСУДАРСТВО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Протасова А.С.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85821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Налоговая система</a:t>
            </a:r>
            <a:br>
              <a:rPr lang="ru-RU" sz="4800" b="1" dirty="0"/>
            </a:b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2060848"/>
            <a:ext cx="7772400" cy="39589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НАЛОГИ – обязательные  и  безвозмездные</a:t>
            </a:r>
          </a:p>
          <a:p>
            <a:pPr marL="0" indent="0" algn="ctr">
              <a:buNone/>
            </a:pPr>
            <a:r>
              <a:rPr lang="ru-RU" sz="3600" dirty="0" smtClean="0"/>
              <a:t> платежи с доходов физических и юридических</a:t>
            </a:r>
          </a:p>
          <a:p>
            <a:pPr marL="0" indent="0" algn="ctr">
              <a:buNone/>
            </a:pPr>
            <a:r>
              <a:rPr lang="ru-RU" sz="3600" dirty="0" smtClean="0"/>
              <a:t> лиц в пользу государства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5586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tabLst>
                <a:tab pos="900113" algn="l"/>
              </a:tabLst>
            </a:pPr>
            <a:r>
              <a:rPr lang="ru-RU" sz="6000" b="1" dirty="0">
                <a:solidFill>
                  <a:schemeClr val="tx1"/>
                </a:solidFill>
              </a:rPr>
              <a:t>Валюта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7315324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330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Символы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80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9817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Проверка знаний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44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1420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tx1"/>
                </a:solidFill>
              </a:rPr>
              <a:t>1. Какой </a:t>
            </a:r>
            <a:r>
              <a:rPr lang="ru-RU" sz="3600" dirty="0">
                <a:solidFill>
                  <a:schemeClr val="tx1"/>
                </a:solidFill>
              </a:rPr>
              <a:t>признак государства может быть сухопутным, водным и воздушным?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4195896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Легальное </a:t>
            </a:r>
            <a:r>
              <a:rPr lang="ru-RU" sz="4000" dirty="0"/>
              <a:t>право на применение силы</a:t>
            </a:r>
          </a:p>
          <a:p>
            <a:pPr marL="0" indent="0">
              <a:buNone/>
            </a:pPr>
            <a:r>
              <a:rPr lang="ru-RU" sz="4000" dirty="0"/>
              <a:t>Налоговая система</a:t>
            </a:r>
          </a:p>
          <a:p>
            <a:pPr marL="0" indent="0">
              <a:buNone/>
            </a:pPr>
            <a:r>
              <a:rPr lang="ru-RU" sz="4000" dirty="0"/>
              <a:t>Валюта </a:t>
            </a:r>
          </a:p>
          <a:p>
            <a:pPr marL="0" indent="0">
              <a:buNone/>
            </a:pPr>
            <a:r>
              <a:rPr lang="ru-RU" sz="4000" dirty="0"/>
              <a:t>Символы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886522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Территория</a:t>
            </a:r>
          </a:p>
          <a:p>
            <a:pPr marL="0" indent="0">
              <a:buNone/>
            </a:pPr>
            <a:r>
              <a:rPr lang="ru-RU" sz="4000" dirty="0"/>
              <a:t>Население</a:t>
            </a:r>
          </a:p>
          <a:p>
            <a:pPr marL="0" indent="0">
              <a:buNone/>
            </a:pPr>
            <a:r>
              <a:rPr lang="ru-RU" sz="4000" dirty="0"/>
              <a:t>Суверенитет</a:t>
            </a:r>
          </a:p>
          <a:p>
            <a:pPr marL="0" indent="0">
              <a:buNone/>
            </a:pPr>
            <a:r>
              <a:rPr lang="ru-RU" sz="4000" dirty="0"/>
              <a:t>Органы власти</a:t>
            </a:r>
          </a:p>
          <a:p>
            <a:pPr marL="0" indent="0">
              <a:buNone/>
            </a:pPr>
            <a:r>
              <a:rPr lang="ru-RU" sz="4000" dirty="0"/>
              <a:t>Нормативно-правовая база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66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93022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tx1"/>
                </a:solidFill>
              </a:rPr>
              <a:t>2. Какой </a:t>
            </a:r>
            <a:r>
              <a:rPr lang="ru-RU" sz="3600" dirty="0">
                <a:solidFill>
                  <a:schemeClr val="tx1"/>
                </a:solidFill>
              </a:rPr>
              <a:t>признак государства </a:t>
            </a:r>
            <a:r>
              <a:rPr lang="ru-RU" sz="3600" dirty="0" smtClean="0">
                <a:solidFill>
                  <a:schemeClr val="tx1"/>
                </a:solidFill>
              </a:rPr>
              <a:t>является одним из главных источников пополнения бюджета?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4195896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Легальное </a:t>
            </a:r>
            <a:r>
              <a:rPr lang="ru-RU" sz="4000" dirty="0"/>
              <a:t>право на применение силы</a:t>
            </a:r>
          </a:p>
          <a:p>
            <a:pPr marL="0" indent="0">
              <a:buNone/>
            </a:pPr>
            <a:r>
              <a:rPr lang="ru-RU" sz="4000" dirty="0"/>
              <a:t>Налоговая система</a:t>
            </a:r>
          </a:p>
          <a:p>
            <a:pPr marL="0" indent="0">
              <a:buNone/>
            </a:pPr>
            <a:r>
              <a:rPr lang="ru-RU" sz="4000" dirty="0"/>
              <a:t>Валюта </a:t>
            </a:r>
          </a:p>
          <a:p>
            <a:pPr marL="0" indent="0">
              <a:buNone/>
            </a:pPr>
            <a:r>
              <a:rPr lang="ru-RU" sz="4000" dirty="0"/>
              <a:t>Символы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886522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Территория</a:t>
            </a:r>
          </a:p>
          <a:p>
            <a:pPr marL="0" indent="0">
              <a:buNone/>
            </a:pPr>
            <a:r>
              <a:rPr lang="ru-RU" sz="4000" dirty="0"/>
              <a:t>Население</a:t>
            </a:r>
          </a:p>
          <a:p>
            <a:pPr marL="0" indent="0">
              <a:buNone/>
            </a:pPr>
            <a:r>
              <a:rPr lang="ru-RU" sz="4000" dirty="0"/>
              <a:t>Суверенитет</a:t>
            </a:r>
          </a:p>
          <a:p>
            <a:pPr marL="0" indent="0">
              <a:buNone/>
            </a:pPr>
            <a:r>
              <a:rPr lang="ru-RU" sz="4000" dirty="0"/>
              <a:t>Органы власти</a:t>
            </a:r>
          </a:p>
          <a:p>
            <a:pPr marL="0" indent="0">
              <a:buNone/>
            </a:pPr>
            <a:r>
              <a:rPr lang="ru-RU" sz="4000" dirty="0"/>
              <a:t>Нормативно-правовая база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20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93022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>
                <a:solidFill>
                  <a:schemeClr val="tx1"/>
                </a:solidFill>
              </a:rPr>
              <a:t>3</a:t>
            </a:r>
            <a:r>
              <a:rPr lang="ru-RU" sz="3600" dirty="0" smtClean="0">
                <a:solidFill>
                  <a:schemeClr val="tx1"/>
                </a:solidFill>
              </a:rPr>
              <a:t>. Приобретение какого признака </a:t>
            </a:r>
            <a:r>
              <a:rPr lang="ru-RU" sz="3600" dirty="0">
                <a:solidFill>
                  <a:schemeClr val="tx1"/>
                </a:solidFill>
              </a:rPr>
              <a:t>государства </a:t>
            </a:r>
            <a:r>
              <a:rPr lang="ru-RU" sz="3600" dirty="0" smtClean="0">
                <a:solidFill>
                  <a:schemeClr val="tx1"/>
                </a:solidFill>
              </a:rPr>
              <a:t>часто является официальным праздником?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67544" y="1556792"/>
            <a:ext cx="4195896" cy="44630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Легальное </a:t>
            </a:r>
            <a:r>
              <a:rPr lang="ru-RU" sz="4000" dirty="0"/>
              <a:t>право на применение силы</a:t>
            </a:r>
          </a:p>
          <a:p>
            <a:pPr marL="0" indent="0">
              <a:buNone/>
            </a:pPr>
            <a:r>
              <a:rPr lang="ru-RU" sz="4000" dirty="0"/>
              <a:t>Налоговая система</a:t>
            </a:r>
          </a:p>
          <a:p>
            <a:pPr marL="0" indent="0">
              <a:buNone/>
            </a:pPr>
            <a:r>
              <a:rPr lang="ru-RU" sz="4000" dirty="0"/>
              <a:t>Валюта </a:t>
            </a:r>
          </a:p>
          <a:p>
            <a:pPr marL="0" indent="0">
              <a:buNone/>
            </a:pPr>
            <a:r>
              <a:rPr lang="ru-RU" sz="4000" dirty="0"/>
              <a:t>Символы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933950" y="1628800"/>
            <a:ext cx="3886522" cy="4391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Территория</a:t>
            </a:r>
          </a:p>
          <a:p>
            <a:pPr marL="0" indent="0">
              <a:buNone/>
            </a:pPr>
            <a:r>
              <a:rPr lang="ru-RU" sz="4000" dirty="0"/>
              <a:t>Население</a:t>
            </a:r>
          </a:p>
          <a:p>
            <a:pPr marL="0" indent="0">
              <a:buNone/>
            </a:pPr>
            <a:r>
              <a:rPr lang="ru-RU" sz="4000" dirty="0"/>
              <a:t>Суверенитет</a:t>
            </a:r>
          </a:p>
          <a:p>
            <a:pPr marL="0" indent="0">
              <a:buNone/>
            </a:pPr>
            <a:r>
              <a:rPr lang="ru-RU" sz="4000" dirty="0"/>
              <a:t>Органы власти</a:t>
            </a:r>
          </a:p>
          <a:p>
            <a:pPr marL="0" indent="0">
              <a:buNone/>
            </a:pPr>
            <a:r>
              <a:rPr lang="ru-RU" sz="4000" dirty="0"/>
              <a:t>Нормативно-правовая база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20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14625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>
                <a:solidFill>
                  <a:schemeClr val="tx1"/>
                </a:solidFill>
              </a:rPr>
              <a:t>4</a:t>
            </a:r>
            <a:r>
              <a:rPr lang="ru-RU" sz="3600" dirty="0" smtClean="0">
                <a:solidFill>
                  <a:schemeClr val="tx1"/>
                </a:solidFill>
              </a:rPr>
              <a:t>. Какой </a:t>
            </a:r>
            <a:r>
              <a:rPr lang="ru-RU" sz="3600" dirty="0">
                <a:solidFill>
                  <a:schemeClr val="tx1"/>
                </a:solidFill>
              </a:rPr>
              <a:t>признак государства </a:t>
            </a:r>
            <a:r>
              <a:rPr lang="ru-RU" sz="3600" dirty="0" smtClean="0">
                <a:solidFill>
                  <a:schemeClr val="tx1"/>
                </a:solidFill>
              </a:rPr>
              <a:t>часто делится на три ветви: законодательную, исполнительную и судебную?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4195896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Легальное </a:t>
            </a:r>
            <a:r>
              <a:rPr lang="ru-RU" sz="4000" dirty="0"/>
              <a:t>право на применение силы</a:t>
            </a:r>
          </a:p>
          <a:p>
            <a:pPr marL="0" indent="0">
              <a:buNone/>
            </a:pPr>
            <a:r>
              <a:rPr lang="ru-RU" sz="4000" dirty="0"/>
              <a:t>Налоговая система</a:t>
            </a:r>
          </a:p>
          <a:p>
            <a:pPr marL="0" indent="0">
              <a:buNone/>
            </a:pPr>
            <a:r>
              <a:rPr lang="ru-RU" sz="4000" dirty="0"/>
              <a:t>Валюта </a:t>
            </a:r>
          </a:p>
          <a:p>
            <a:pPr marL="0" indent="0">
              <a:buNone/>
            </a:pPr>
            <a:r>
              <a:rPr lang="ru-RU" sz="4000" dirty="0"/>
              <a:t>Символы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933950" y="1916832"/>
            <a:ext cx="3886522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Территория</a:t>
            </a:r>
          </a:p>
          <a:p>
            <a:pPr marL="0" indent="0">
              <a:buNone/>
            </a:pPr>
            <a:r>
              <a:rPr lang="ru-RU" sz="4000" dirty="0"/>
              <a:t>Население</a:t>
            </a:r>
          </a:p>
          <a:p>
            <a:pPr marL="0" indent="0">
              <a:buNone/>
            </a:pPr>
            <a:r>
              <a:rPr lang="ru-RU" sz="4000" dirty="0"/>
              <a:t>Суверенитет</a:t>
            </a:r>
          </a:p>
          <a:p>
            <a:pPr marL="0" indent="0">
              <a:buNone/>
            </a:pPr>
            <a:r>
              <a:rPr lang="ru-RU" sz="4000" dirty="0"/>
              <a:t>Органы власти</a:t>
            </a:r>
          </a:p>
          <a:p>
            <a:pPr marL="0" indent="0">
              <a:buNone/>
            </a:pPr>
            <a:r>
              <a:rPr lang="ru-RU" sz="4000" dirty="0"/>
              <a:t>Нормативно-правовая база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20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71420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>
                <a:solidFill>
                  <a:schemeClr val="tx1"/>
                </a:solidFill>
              </a:rPr>
              <a:t>5</a:t>
            </a:r>
            <a:r>
              <a:rPr lang="ru-RU" sz="3600" dirty="0" smtClean="0">
                <a:solidFill>
                  <a:schemeClr val="tx1"/>
                </a:solidFill>
              </a:rPr>
              <a:t>. Какой </a:t>
            </a:r>
            <a:r>
              <a:rPr lang="ru-RU" sz="3600" dirty="0">
                <a:solidFill>
                  <a:schemeClr val="tx1"/>
                </a:solidFill>
              </a:rPr>
              <a:t>признак государства </a:t>
            </a:r>
            <a:r>
              <a:rPr lang="ru-RU" sz="3600" dirty="0" smtClean="0">
                <a:solidFill>
                  <a:schemeClr val="tx1"/>
                </a:solidFill>
              </a:rPr>
              <a:t>имеет свой курс и влияет на экономику?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4195896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Легальное </a:t>
            </a:r>
            <a:r>
              <a:rPr lang="ru-RU" sz="4000" dirty="0"/>
              <a:t>право на применение силы</a:t>
            </a:r>
          </a:p>
          <a:p>
            <a:pPr marL="0" indent="0">
              <a:buNone/>
            </a:pPr>
            <a:r>
              <a:rPr lang="ru-RU" sz="4000" dirty="0"/>
              <a:t>Налоговая система</a:t>
            </a:r>
          </a:p>
          <a:p>
            <a:pPr marL="0" indent="0">
              <a:buNone/>
            </a:pPr>
            <a:r>
              <a:rPr lang="ru-RU" sz="4000" dirty="0"/>
              <a:t>Валюта </a:t>
            </a:r>
          </a:p>
          <a:p>
            <a:pPr marL="0" indent="0">
              <a:buNone/>
            </a:pPr>
            <a:r>
              <a:rPr lang="ru-RU" sz="4000" dirty="0"/>
              <a:t>Символы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886522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Территория</a:t>
            </a:r>
          </a:p>
          <a:p>
            <a:pPr marL="0" indent="0">
              <a:buNone/>
            </a:pPr>
            <a:r>
              <a:rPr lang="ru-RU" sz="4000" dirty="0"/>
              <a:t>Население</a:t>
            </a:r>
          </a:p>
          <a:p>
            <a:pPr marL="0" indent="0">
              <a:buNone/>
            </a:pPr>
            <a:r>
              <a:rPr lang="ru-RU" sz="4000" dirty="0"/>
              <a:t>Суверенитет</a:t>
            </a:r>
          </a:p>
          <a:p>
            <a:pPr marL="0" indent="0">
              <a:buNone/>
            </a:pPr>
            <a:r>
              <a:rPr lang="ru-RU" sz="4000" dirty="0"/>
              <a:t>Органы власти</a:t>
            </a:r>
          </a:p>
          <a:p>
            <a:pPr marL="0" indent="0">
              <a:buNone/>
            </a:pPr>
            <a:r>
              <a:rPr lang="ru-RU" sz="4000" dirty="0"/>
              <a:t>Нормативно-правовая база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20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b-NO" sz="3600" dirty="0">
                <a:hlinkClick r:id="rId2"/>
              </a:rPr>
              <a:t>http://www.grandars.ru</a:t>
            </a:r>
            <a:r>
              <a:rPr lang="nb-NO" sz="3600" dirty="0" smtClean="0">
                <a:hlinkClick r:id="rId2"/>
              </a:rPr>
              <a:t>/</a:t>
            </a:r>
            <a:endParaRPr lang="ru-RU" sz="3600" dirty="0" smtClean="0"/>
          </a:p>
          <a:p>
            <a:r>
              <a:rPr lang="nb-NO" sz="3600" dirty="0" smtClean="0"/>
              <a:t> </a:t>
            </a:r>
            <a:r>
              <a:rPr lang="nb-NO" sz="3600" dirty="0">
                <a:hlinkClick r:id="rId3"/>
              </a:rPr>
              <a:t>http://</a:t>
            </a:r>
            <a:r>
              <a:rPr lang="nb-NO" sz="3600" dirty="0" smtClean="0">
                <a:hlinkClick r:id="rId3"/>
              </a:rPr>
              <a:t>isfic.info/</a:t>
            </a:r>
            <a:endParaRPr lang="ru-RU" sz="3600" dirty="0" smtClean="0"/>
          </a:p>
          <a:p>
            <a:r>
              <a:rPr lang="nb-NO" sz="3600" dirty="0" smtClean="0">
                <a:hlinkClick r:id="rId4"/>
              </a:rPr>
              <a:t>http</a:t>
            </a:r>
            <a:r>
              <a:rPr lang="nb-NO" sz="3600" dirty="0">
                <a:hlinkClick r:id="rId4"/>
              </a:rPr>
              <a:t>://dic.academic.ru</a:t>
            </a:r>
            <a:r>
              <a:rPr lang="nb-NO" sz="3600" dirty="0" smtClean="0">
                <a:hlinkClick r:id="rId4"/>
              </a:rPr>
              <a:t>/</a:t>
            </a:r>
            <a:endParaRPr lang="ru-RU" sz="3600" dirty="0" smtClean="0"/>
          </a:p>
          <a:p>
            <a:r>
              <a:rPr lang="nb-NO" sz="3600" dirty="0" smtClean="0"/>
              <a:t> </a:t>
            </a:r>
            <a:r>
              <a:rPr lang="nb-NO" sz="3600" dirty="0">
                <a:hlinkClick r:id="rId5"/>
              </a:rPr>
              <a:t>http://</a:t>
            </a:r>
            <a:r>
              <a:rPr lang="nb-NO" sz="3600" dirty="0" smtClean="0">
                <a:hlinkClick r:id="rId5"/>
              </a:rPr>
              <a:t>bsu-az.org/</a:t>
            </a:r>
            <a:endParaRPr lang="ru-RU" sz="3600" dirty="0" smtClean="0"/>
          </a:p>
          <a:p>
            <a:r>
              <a:rPr lang="nb-NO" sz="3600" dirty="0" smtClean="0"/>
              <a:t>5klass.net</a:t>
            </a:r>
            <a:endParaRPr lang="nb-NO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73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ГОСУДАРСТВО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258204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  -  </a:t>
            </a:r>
            <a:r>
              <a:rPr lang="ru-RU" sz="4000" dirty="0" smtClean="0"/>
              <a:t>это главная политическая организация, осуществляющая управление всем обществом, выполняющая внутренние и внешние функции.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государства: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Территория</a:t>
            </a:r>
          </a:p>
          <a:p>
            <a:r>
              <a:rPr lang="ru-RU" dirty="0" smtClean="0"/>
              <a:t>Население</a:t>
            </a:r>
          </a:p>
          <a:p>
            <a:r>
              <a:rPr lang="ru-RU" dirty="0" smtClean="0"/>
              <a:t>Суверенитет</a:t>
            </a:r>
          </a:p>
          <a:p>
            <a:r>
              <a:rPr lang="ru-RU" dirty="0" smtClean="0"/>
              <a:t>Органы власти</a:t>
            </a:r>
          </a:p>
          <a:p>
            <a:r>
              <a:rPr lang="ru-RU" dirty="0" smtClean="0"/>
              <a:t>Нормативно-правовая база</a:t>
            </a:r>
          </a:p>
          <a:p>
            <a:r>
              <a:rPr lang="ru-RU" dirty="0" smtClean="0"/>
              <a:t>Легальное право на применение силы</a:t>
            </a:r>
          </a:p>
          <a:p>
            <a:r>
              <a:rPr lang="ru-RU" dirty="0" smtClean="0"/>
              <a:t>Налоговая система</a:t>
            </a:r>
          </a:p>
          <a:p>
            <a:r>
              <a:rPr lang="ru-RU" dirty="0" smtClean="0"/>
              <a:t>Валюта </a:t>
            </a:r>
          </a:p>
          <a:p>
            <a:r>
              <a:rPr lang="ru-RU" dirty="0" smtClean="0"/>
              <a:t>Символы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112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72008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28773261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3EDA6C9-78E8-4891-89B1-A61C6DCC5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dgm id="{D3EDA6C9-78E8-4891-89B1-A61C6DCC53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849E607-B811-493B-9673-A44898EBE4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graphicEl>
                                              <a:dgm id="{0849E607-B811-493B-9673-A44898EBE4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394CFE8-1AB5-422F-94C7-F3C7221643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>
                                            <p:graphicEl>
                                              <a:dgm id="{B394CFE8-1AB5-422F-94C7-F3C7221643A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B9232A-726B-4A65-B515-C1FA6EBBEE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graphicEl>
                                              <a:dgm id="{ABB9232A-726B-4A65-B515-C1FA6EBBEE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BEC5A72-055D-4E82-A50C-B659E04AE5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graphicEl>
                                              <a:dgm id="{BBEC5A72-055D-4E82-A50C-B659E04AE5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3DAC35D-5F6B-4054-9F76-21EE4FA265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graphicEl>
                                              <a:dgm id="{F3DAC35D-5F6B-4054-9F76-21EE4FA265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A8712F9-FEB9-4EA2-8445-C280BD3CE7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graphicEl>
                                              <a:dgm id="{3A8712F9-FEB9-4EA2-8445-C280BD3CE7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Население: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908720"/>
            <a:ext cx="7772400" cy="511108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Граждане</a:t>
            </a:r>
          </a:p>
          <a:p>
            <a:pPr marL="0" indent="0">
              <a:buNone/>
            </a:pPr>
            <a:endParaRPr lang="ru-RU" sz="4400" dirty="0" smtClean="0"/>
          </a:p>
          <a:p>
            <a:r>
              <a:rPr lang="ru-RU" sz="4400" dirty="0" smtClean="0"/>
              <a:t>Иностранцы</a:t>
            </a:r>
          </a:p>
          <a:p>
            <a:pPr marL="0" indent="0">
              <a:buNone/>
            </a:pPr>
            <a:endParaRPr lang="ru-RU" sz="4400" dirty="0" smtClean="0"/>
          </a:p>
          <a:p>
            <a:r>
              <a:rPr lang="ru-RU" sz="4400" dirty="0" smtClean="0"/>
              <a:t>Лица без гражданства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2448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:pull/>
      </p:transition>
    </mc:Choice>
    <mc:Fallback xmlns="">
      <p:transition spd="slow" advTm="5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dirty="0"/>
              <a:t>СУВЕРЕНИТЕТ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/>
              <a:t>от фр</a:t>
            </a:r>
            <a:r>
              <a:rPr lang="ru-RU" sz="4800" dirty="0"/>
              <a:t>. </a:t>
            </a:r>
            <a:r>
              <a:rPr lang="ru-RU" sz="4800" dirty="0" err="1"/>
              <a:t>souverainete</a:t>
            </a:r>
            <a:r>
              <a:rPr lang="ru-RU" sz="4800" dirty="0"/>
              <a:t> - верховная </a:t>
            </a:r>
            <a:r>
              <a:rPr lang="ru-RU" sz="4800" dirty="0" smtClean="0"/>
              <a:t>власть</a:t>
            </a:r>
          </a:p>
          <a:p>
            <a:pPr marL="0" indent="0" algn="ctr">
              <a:buNone/>
            </a:pPr>
            <a:endParaRPr lang="ru-RU" sz="4800" dirty="0" smtClean="0"/>
          </a:p>
          <a:p>
            <a:pPr marL="0" indent="0" algn="ctr">
              <a:buNone/>
            </a:pPr>
            <a:r>
              <a:rPr lang="ru-RU" sz="4800" dirty="0" smtClean="0"/>
              <a:t> </a:t>
            </a:r>
            <a:r>
              <a:rPr lang="ru-RU" sz="4800" dirty="0"/>
              <a:t>верховенство и независимость власти</a:t>
            </a:r>
          </a:p>
        </p:txBody>
      </p:sp>
    </p:spTree>
    <p:extLst>
      <p:ext uri="{BB962C8B-B14F-4D97-AF65-F5344CB8AC3E}">
        <p14:creationId xmlns:p14="http://schemas.microsoft.com/office/powerpoint/2010/main" val="318575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mph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780"/>
                            </p:stCondLst>
                            <p:childTnLst>
                              <p:par>
                                <p:cTn id="14" presetID="18" presetClass="emph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ОРГАНЫ ГОСУДАРСТВЕННОЙ ВЛАСТИ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Государственный аппарат, обладающий властными полномочиями в рамках закона данного государства</a:t>
            </a:r>
          </a:p>
          <a:p>
            <a:endParaRPr lang="ru-RU" dirty="0"/>
          </a:p>
          <a:p>
            <a:r>
              <a:rPr lang="ru-RU" dirty="0" smtClean="0"/>
              <a:t>В Российской Федерации: законодательные, исполнительные и судебные – согласно Конституции РФ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43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Нормативно-правовая база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Общеобязательные правила поведения, установленные и защищаемые государством</a:t>
            </a:r>
          </a:p>
          <a:p>
            <a:endParaRPr lang="ru-RU" sz="3200" b="1" dirty="0"/>
          </a:p>
          <a:p>
            <a:pPr marL="0" indent="0">
              <a:buNone/>
            </a:pPr>
            <a:endParaRPr lang="ru-RU" sz="3200" b="1" dirty="0" smtClean="0"/>
          </a:p>
          <a:p>
            <a:pPr marL="0" indent="0" algn="ctr">
              <a:buNone/>
            </a:pPr>
            <a:r>
              <a:rPr lang="ru-RU" sz="3200" b="1" dirty="0" smtClean="0"/>
              <a:t>Конституция </a:t>
            </a:r>
            <a:endParaRPr lang="ru-RU" sz="3200" b="1" dirty="0"/>
          </a:p>
          <a:p>
            <a:pPr marL="0" indent="0" algn="ctr">
              <a:buNone/>
            </a:pPr>
            <a:r>
              <a:rPr lang="ru-RU" sz="3200" b="1" dirty="0" smtClean="0"/>
              <a:t>Законы</a:t>
            </a:r>
          </a:p>
          <a:p>
            <a:pPr marL="0" indent="0" algn="ctr">
              <a:buNone/>
            </a:pPr>
            <a:r>
              <a:rPr lang="ru-RU" sz="3200" b="1" dirty="0" smtClean="0"/>
              <a:t>Подзаконные акты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93320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1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/>
              <a:t>Легальное право на применение силы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2708920"/>
            <a:ext cx="7772400" cy="3310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АРМИЯ                   ПОЛИЦИЯ</a:t>
            </a:r>
            <a:endParaRPr lang="ru-RU" sz="4800" dirty="0"/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6476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239</Words>
  <Application>Microsoft Office PowerPoint</Application>
  <PresentationFormat>Экран (4:3)</PresentationFormat>
  <Paragraphs>104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Справедливость</vt:lpstr>
      <vt:lpstr>NewsPrint</vt:lpstr>
      <vt:lpstr>ГОСУДАРСТВО</vt:lpstr>
      <vt:lpstr>ГОСУДАРСТВО</vt:lpstr>
      <vt:lpstr>Признаки государства:</vt:lpstr>
      <vt:lpstr>Презентация PowerPoint</vt:lpstr>
      <vt:lpstr>Население:</vt:lpstr>
      <vt:lpstr>СУВЕРЕНИТЕТ</vt:lpstr>
      <vt:lpstr>ОРГАНЫ ГОСУДАРСТВЕННОЙ ВЛАСТИ</vt:lpstr>
      <vt:lpstr>Нормативно-правовая база</vt:lpstr>
      <vt:lpstr>Легальное право на применение силы </vt:lpstr>
      <vt:lpstr>Налоговая система </vt:lpstr>
      <vt:lpstr>Валюта</vt:lpstr>
      <vt:lpstr>Символы</vt:lpstr>
      <vt:lpstr>Проверка знаний</vt:lpstr>
      <vt:lpstr>         1. Какой признак государства может быть сухопутным, водным и воздушным? </vt:lpstr>
      <vt:lpstr>         2. Какой признак государства является одним из главных источников пополнения бюджета? </vt:lpstr>
      <vt:lpstr>         3. Приобретение какого признака государства часто является официальным праздником? </vt:lpstr>
      <vt:lpstr>         4. Какой признак государства часто делится на три ветви: законодательную, исполнительную и судебную? </vt:lpstr>
      <vt:lpstr>         5. Какой признак государства имеет свой курс и влияет на экономику? </vt:lpstr>
      <vt:lpstr>Используемые 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ПОЛИТИЧЕСКИЕ РЕЖИМЫ</dc:title>
  <dc:creator>енот</dc:creator>
  <cp:lastModifiedBy>енот</cp:lastModifiedBy>
  <cp:revision>25</cp:revision>
  <dcterms:created xsi:type="dcterms:W3CDTF">2016-07-25T02:04:29Z</dcterms:created>
  <dcterms:modified xsi:type="dcterms:W3CDTF">2017-12-29T06:22:15Z</dcterms:modified>
</cp:coreProperties>
</file>