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494031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Вес тела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7 класс</a:t>
            </a:r>
            <a:br>
              <a:rPr lang="ru-RU" dirty="0" smtClean="0">
                <a:latin typeface="+mn-lt"/>
              </a:rPr>
            </a:br>
            <a:r>
              <a:rPr lang="en-US" dirty="0" smtClean="0">
                <a:latin typeface="+mn-lt"/>
              </a:rPr>
              <a:t>ananasic_luba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335755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повседневной жизни очень часто используется понятие «вес». Попытаемся выяснить, что же это за величина. В опятах, когда тела ставили на  опору, сжималась не только опора, но и тело, притягиваемое Землёй.</a:t>
            </a:r>
            <a:br>
              <a:rPr lang="ru-RU" sz="2800" dirty="0" smtClean="0"/>
            </a:br>
            <a:r>
              <a:rPr lang="ru-RU" sz="2800" dirty="0" smtClean="0"/>
              <a:t>Деформированное, сжатое тело давит на опору с силой, которую называют </a:t>
            </a:r>
            <a:r>
              <a:rPr lang="ru-RU" sz="2800" b="1" dirty="0" smtClean="0"/>
              <a:t>весом тела.</a:t>
            </a: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214686"/>
            <a:ext cx="5286412" cy="3024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Вес тела – это сила, с которой тело вследствие притяжения к Земле действует на опору или подвес.</a:t>
            </a:r>
            <a:br>
              <a:rPr lang="ru-RU" i="1" dirty="0" smtClean="0"/>
            </a:br>
            <a:r>
              <a:rPr lang="ru-RU" dirty="0" smtClean="0"/>
              <a:t>Вес обозначается буквой </a:t>
            </a:r>
            <a:r>
              <a:rPr lang="ru-RU" i="1" dirty="0" smtClean="0"/>
              <a:t>Р</a:t>
            </a:r>
            <a:br>
              <a:rPr lang="ru-RU" i="1" dirty="0" smtClean="0"/>
            </a:br>
            <a:r>
              <a:rPr lang="ru-RU" i="1" dirty="0" smtClean="0"/>
              <a:t>Следует помнить, что сила тяжести приложена к телу, а вес – к </a:t>
            </a:r>
            <a:r>
              <a:rPr lang="ru-RU" i="1" dirty="0" err="1" smtClean="0"/>
              <a:t>опре</a:t>
            </a:r>
            <a:r>
              <a:rPr lang="ru-RU" i="1" dirty="0" smtClean="0"/>
              <a:t> или к подвесу.</a:t>
            </a:r>
            <a:endParaRPr lang="ru-RU" i="1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7072330" y="1643050"/>
            <a:ext cx="428628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Следует помнить, что сила тяжести приложена к телу, а вес – к </a:t>
            </a:r>
            <a:r>
              <a:rPr lang="ru-RU" i="1" dirty="0" smtClean="0"/>
              <a:t>опоре </a:t>
            </a:r>
            <a:r>
              <a:rPr lang="ru-RU" i="1" dirty="0" smtClean="0"/>
              <a:t>или к подвесу.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214554"/>
            <a:ext cx="628654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8934"/>
            <a:ext cx="8229600" cy="171451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  <a:t>Если тела и опор неподвижны или движутся равномерно и прямолинейно, то вес тела по своему числовому значению равен силе тяжести.</a:t>
            </a:r>
            <a:b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</a:br>
            <a: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  <a:t/>
            </a:r>
            <a:b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</a:br>
            <a: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  <a:t/>
            </a:r>
            <a:b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</a:br>
            <a: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  <a:t/>
            </a:r>
            <a:b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</a:br>
            <a: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  <a:t/>
            </a:r>
            <a:b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</a:br>
            <a: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  <a:t/>
            </a:r>
            <a:b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</a:br>
            <a: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  <a:t/>
            </a:r>
            <a:b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</a:br>
            <a: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  <a:t/>
            </a:r>
            <a:br>
              <a:rPr lang="ru-RU" sz="3600" dirty="0" smtClean="0">
                <a:latin typeface="Monotype Corsiva" pitchFamily="66" charset="0"/>
                <a:ea typeface="Batang" pitchFamily="18" charset="-127"/>
                <a:cs typeface="AngsanaUPC" pitchFamily="18" charset="-34"/>
              </a:rPr>
            </a:br>
            <a:endParaRPr lang="ru-RU" sz="3600" dirty="0">
              <a:latin typeface="Monotype Corsiva" pitchFamily="66" charset="0"/>
              <a:ea typeface="Batang" pitchFamily="18" charset="-127"/>
              <a:cs typeface="AngsanaUPC" pitchFamily="18" charset="-34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8438" y="2819400"/>
            <a:ext cx="36671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7158" y="4214818"/>
            <a:ext cx="87868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Вес тела возникает в результате взаимодействия тела и опоры (подвеса) вследствие взаимодействия тела и Земли. Опора (подвес) и тело при этом деформируются, что  приводит к появлению силы упругости.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Вес тела 7 класс ananasic_luba</vt:lpstr>
      <vt:lpstr>В повседневной жизни очень часто используется понятие «вес». Попытаемся выяснить, что же это за величина. В опятах, когда тела ставили на  опору, сжималась не только опора, но и тело, притягиваемое Землёй. Деформированное, сжатое тело давит на опору с силой, которую называют весом тела.</vt:lpstr>
      <vt:lpstr>Вес тела – это сила, с которой тело вследствие притяжения к Земле действует на опору или подвес. Вес обозначается буквой Р Следует помнить, что сила тяжести приложена к телу, а вес – к опре или к подвесу.</vt:lpstr>
      <vt:lpstr>Следует помнить, что сила тяжести приложена к телу, а вес – к опоре или к подвесу.</vt:lpstr>
      <vt:lpstr>Если тела и опор неподвижны или движутся равномерно и прямолинейно, то вес тела по своему числовому значению равен силе тяжести.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 тела 7 класс ananasic_luba</dc:title>
  <dc:creator>Юля</dc:creator>
  <cp:lastModifiedBy>Юля</cp:lastModifiedBy>
  <cp:revision>1</cp:revision>
  <dcterms:created xsi:type="dcterms:W3CDTF">2017-12-29T09:01:20Z</dcterms:created>
  <dcterms:modified xsi:type="dcterms:W3CDTF">2017-12-29T09:57:05Z</dcterms:modified>
</cp:coreProperties>
</file>