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  <p:sldMasterId id="2147483697" r:id="rId4"/>
    <p:sldMasterId id="2147483709" r:id="rId5"/>
    <p:sldMasterId id="2147483721" r:id="rId6"/>
  </p:sldMasterIdLst>
  <p:sldIdLst>
    <p:sldId id="256" r:id="rId7"/>
    <p:sldId id="257" r:id="rId8"/>
    <p:sldId id="259" r:id="rId9"/>
    <p:sldId id="260" r:id="rId10"/>
    <p:sldId id="262" r:id="rId11"/>
    <p:sldId id="263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13" name="Group 21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8194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 sz="2400">
                <a:solidFill>
                  <a:srgbClr val="003366"/>
                </a:solidFill>
                <a:latin typeface="Times New Roman" pitchFamily="18" charset="0"/>
              </a:endParaRPr>
            </a:p>
          </p:txBody>
        </p:sp>
        <p:sp>
          <p:nvSpPr>
            <p:cNvPr id="8195" name="AutoShape 3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 sz="2400">
                <a:solidFill>
                  <a:srgbClr val="003366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8210" name="Group 18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204" name="AutoShape 12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3366"/>
                </a:solidFill>
              </a:endParaRPr>
            </a:p>
          </p:txBody>
        </p:sp>
        <p:sp>
          <p:nvSpPr>
            <p:cNvPr id="8205" name="AutoShape 13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3366"/>
                </a:solidFill>
              </a:endParaRPr>
            </a:p>
          </p:txBody>
        </p:sp>
      </p:grp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8206" name="Rectangle 1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207" name="Rectangle 1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>
              <a:solidFill>
                <a:srgbClr val="003366"/>
              </a:solidFill>
            </a:endParaRPr>
          </a:p>
        </p:txBody>
      </p:sp>
      <p:sp>
        <p:nvSpPr>
          <p:cNvPr id="8209" name="Rectangle 1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A7E22CC9-33B1-49E5-AB82-FFE4601CFE6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8211" name="AutoShape 1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299267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33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33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CE5086-C223-46BC-97B3-EF812E087D8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2447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33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33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6A9351-A8BB-4826-B588-39565F17939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5960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33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33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D5662A-9030-49DE-BCDF-3508AB8031CC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5915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3366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3366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3466F-E247-4C9B-AC8D-40FDDE5F107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3768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3366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3366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C3069-DC7F-43B6-BE9D-428D89531C5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4093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336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3366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49FA11-A4B1-4610-94E3-A6B6D9B73FA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0039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33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33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C97635-59DA-4A4C-A0BE-6E1D9B2B900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121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33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33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6D9998-3316-4064-919B-162B810E3C7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18729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33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33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487FD-5AE0-4D73-B021-E1320B40F18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0902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33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33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23E8B-2DE7-4ABD-90D4-72CF3AA8796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1174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762000" y="762000"/>
            <a:ext cx="7924800" cy="53244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3366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3366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1A433A8E-87B9-4638-9754-60A7C784418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0013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460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980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4154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3030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8841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913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4681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2044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5267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7053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1470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394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082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5348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7105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201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33758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9892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354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48833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23561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08058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984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279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9415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236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30873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90350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15114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48045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25316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04139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21323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189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992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707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60159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94230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65701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91965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18713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08008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89642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199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2" name="Group 28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050" name="Group 26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027" name="Rectangle 3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3366"/>
                  </a:solidFill>
                </a:endParaRPr>
              </a:p>
            </p:txBody>
          </p:sp>
          <p:sp>
            <p:nvSpPr>
              <p:cNvPr id="1048" name="Freeform 24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>
                  <a:gd name="T0" fmla="*/ 1728 w 1728"/>
                  <a:gd name="T1" fmla="*/ 0 h 735"/>
                  <a:gd name="T2" fmla="*/ 1728 w 1728"/>
                  <a:gd name="T3" fmla="*/ 480 h 735"/>
                  <a:gd name="T4" fmla="*/ 380 w 1728"/>
                  <a:gd name="T5" fmla="*/ 482 h 735"/>
                  <a:gd name="T6" fmla="*/ 354 w 1728"/>
                  <a:gd name="T7" fmla="*/ 480 h 735"/>
                  <a:gd name="T8" fmla="*/ 308 w 1728"/>
                  <a:gd name="T9" fmla="*/ 489 h 735"/>
                  <a:gd name="T10" fmla="*/ 246 w 1728"/>
                  <a:gd name="T11" fmla="*/ 531 h 735"/>
                  <a:gd name="T12" fmla="*/ 206 w 1728"/>
                  <a:gd name="T13" fmla="*/ 597 h 735"/>
                  <a:gd name="T14" fmla="*/ 192 w 1728"/>
                  <a:gd name="T15" fmla="*/ 666 h 735"/>
                  <a:gd name="T16" fmla="*/ 192 w 1728"/>
                  <a:gd name="T17" fmla="*/ 735 h 735"/>
                  <a:gd name="T18" fmla="*/ 0 w 1728"/>
                  <a:gd name="T19" fmla="*/ 735 h 735"/>
                  <a:gd name="T20" fmla="*/ 0 w 1728"/>
                  <a:gd name="T21" fmla="*/ 480 h 735"/>
                  <a:gd name="T22" fmla="*/ 0 w 1728"/>
                  <a:gd name="T23" fmla="*/ 0 h 735"/>
                  <a:gd name="T24" fmla="*/ 1728 w 1728"/>
                  <a:gd name="T25" fmla="*/ 0 h 7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3366"/>
                  </a:solidFill>
                </a:endParaRPr>
              </a:p>
            </p:txBody>
          </p:sp>
        </p:grpSp>
        <p:grpSp>
          <p:nvGrpSpPr>
            <p:cNvPr id="1045" name="Group 21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036" name="AutoShape 12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3366"/>
                  </a:solidFill>
                </a:endParaRPr>
              </a:p>
            </p:txBody>
          </p:sp>
          <p:sp>
            <p:nvSpPr>
              <p:cNvPr id="1044" name="AutoShape 20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003366"/>
                  </a:solidFill>
                </a:endParaRPr>
              </a:p>
            </p:txBody>
          </p:sp>
        </p:grpSp>
      </p:grpSp>
      <p:sp>
        <p:nvSpPr>
          <p:cNvPr id="1031" name="AutoShape 7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3366"/>
              </a:solidFill>
            </a:endParaRP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0034AD6-631A-4F97-BC99-C3C6F28AD455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603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49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743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25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C0A02-2973-4459-99BE-19C685F71A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31.08.2017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49699-0803-4CE1-9D7A-F4017DCDF0D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836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25.xml"/><Relationship Id="rId1" Type="http://schemas.openxmlformats.org/officeDocument/2006/relationships/audio" Target="file:///C:\Users\1\Desktop\1%20&#1089;&#1077;&#1085;&#1090;&#1103;&#1073;&#1088;&#1103;%20(&#1084;&#1086;&#1081;)\buratino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Layout" Target="../slideLayouts/slideLayout58.xml"/><Relationship Id="rId1" Type="http://schemas.openxmlformats.org/officeDocument/2006/relationships/audio" Target="file:///C:\Users\1\Desktop\1%20&#1089;&#1077;&#1085;&#1090;&#1103;&#1073;&#1088;&#1103;%20(&#1084;&#1086;&#1081;)\chemu_uchat_v_shkole.mp3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90" name="Picture 6" descr="50c66d7a437b827fbc260695fcf93232"/>
          <p:cNvPicPr>
            <a:picLocks noGrp="1" noChangeAspect="1" noChangeArrowheads="1" noCrop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5797550" y="5667375"/>
            <a:ext cx="2487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3366"/>
                </a:solidFill>
              </a:rPr>
              <a:t> </a:t>
            </a:r>
            <a:endParaRPr lang="ru-RU" b="1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49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2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uratin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7884368" y="602128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749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55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14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knigi-126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8024" y="4149080"/>
            <a:ext cx="3522687" cy="220444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95736" y="1052736"/>
            <a:ext cx="6246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b="1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3501008"/>
            <a:ext cx="58326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1390117"/>
            <a:ext cx="770485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7030A0"/>
                </a:solidFill>
                <a:latin typeface="Times New Roman"/>
                <a:ea typeface="Times New Roman"/>
              </a:rPr>
              <a:t>У нашего _________ класса __________ г</a:t>
            </a:r>
            <a:r>
              <a:rPr lang="ru-RU" b="1" dirty="0">
                <a:solidFill>
                  <a:srgbClr val="7030A0"/>
                </a:solidFill>
                <a:latin typeface="Times New Roman"/>
                <a:ea typeface="Times New Roman"/>
              </a:rPr>
              <a:t>олос, ______________ лицо, взгляд чуть _________. Одежда учеников ________ _____ класса всегда _____________, походка _____________, прическа _________. У всех _______________ учеников ___________ класса __________________ рюкзаки, в них _______________ учебники и ______________ тетради. Каждый ____________ ученик купил себе в новом _______________ учебном году _____________________ дневники.</a:t>
            </a:r>
            <a:endParaRPr lang="ru-RU" sz="1600" b="1" dirty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r>
              <a:rPr lang="ru-RU" b="1" dirty="0">
                <a:solidFill>
                  <a:srgbClr val="7030A0"/>
                </a:solidFill>
                <a:latin typeface="Times New Roman"/>
                <a:ea typeface="Times New Roman"/>
              </a:rPr>
              <a:t>Пожелаем же нашему___________ классу ____________ здоровья, ____________ радости, _____________ дней успеха и _______________ сплоченности!</a:t>
            </a:r>
            <a:endParaRPr lang="ru-RU" sz="1600" b="1" dirty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r>
              <a:rPr lang="ru-RU" b="1" dirty="0">
                <a:solidFill>
                  <a:srgbClr val="7030A0"/>
                </a:solidFill>
                <a:latin typeface="Times New Roman"/>
                <a:ea typeface="Times New Roman"/>
              </a:rPr>
              <a:t>Да здравствует наш восьмой __________ класс!</a:t>
            </a:r>
            <a:endParaRPr lang="ru-RU" sz="1600" b="1" dirty="0">
              <a:solidFill>
                <a:srgbClr val="7030A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51231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47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kalendar-1sentyabrya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71519" y="3356992"/>
            <a:ext cx="3372481" cy="326896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544" y="476672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660066"/>
                </a:solidFill>
                <a:effectLst>
                  <a:glow rad="63500">
                    <a:srgbClr val="8064A2">
                      <a:satMod val="175000"/>
                      <a:alpha val="40000"/>
                    </a:srgbClr>
                  </a:glow>
                </a:effectLst>
              </a:rPr>
              <a:t> .</a:t>
            </a:r>
            <a:endParaRPr lang="ru-RU" sz="3600" b="1" dirty="0">
              <a:solidFill>
                <a:srgbClr val="660066"/>
              </a:solidFill>
              <a:effectLst>
                <a:glow rad="63500">
                  <a:srgbClr val="8064A2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477063"/>
            <a:ext cx="3202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/>
                <a:ea typeface="Times New Roman"/>
              </a:rPr>
              <a:t>Главный город нашего края:</a:t>
            </a:r>
            <a:endParaRPr lang="ru-RU" sz="1600" b="1" dirty="0">
              <a:solidFill>
                <a:srgbClr val="7030A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9807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-Бийск       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- 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</a:rPr>
              <a:t>Барнаул</a:t>
            </a:r>
            <a:r>
              <a:rPr lang="ru-RU" sz="16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</a:rPr>
              <a:t>-Алейск        -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Новосибирск</a:t>
            </a:r>
            <a:endParaRPr lang="ru-RU" sz="1600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94047" y="1772816"/>
            <a:ext cx="4977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/>
                <a:ea typeface="Times New Roman"/>
              </a:rPr>
              <a:t>При слиянии каких рек образуется </a:t>
            </a:r>
            <a:r>
              <a:rPr lang="ru-RU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река Обь</a:t>
            </a:r>
            <a:r>
              <a:rPr lang="ru-RU" b="1" dirty="0">
                <a:solidFill>
                  <a:srgbClr val="7030A0"/>
                </a:solidFill>
                <a:latin typeface="Times New Roman"/>
                <a:ea typeface="Times New Roman"/>
              </a:rPr>
              <a:t>?</a:t>
            </a:r>
            <a:endParaRPr lang="ru-RU" sz="1600" b="1" dirty="0">
              <a:solidFill>
                <a:srgbClr val="7030A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22768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-Бии и </a:t>
            </a:r>
            <a:r>
              <a:rPr lang="ru-RU" dirty="0" err="1">
                <a:solidFill>
                  <a:srgbClr val="FF0000"/>
                </a:solidFill>
                <a:latin typeface="Times New Roman"/>
                <a:ea typeface="Times New Roman"/>
              </a:rPr>
              <a:t>Чумыша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                 -Катуни и Алея</a:t>
            </a:r>
            <a:endParaRPr lang="ru-RU" sz="16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-Бии и Катуни                   - </a:t>
            </a:r>
            <a:r>
              <a:rPr lang="ru-RU" dirty="0" err="1">
                <a:solidFill>
                  <a:srgbClr val="FF0000"/>
                </a:solidFill>
                <a:latin typeface="Times New Roman"/>
                <a:ea typeface="Times New Roman"/>
              </a:rPr>
              <a:t>Тогула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  и </a:t>
            </a:r>
            <a:r>
              <a:rPr lang="ru-RU" dirty="0" err="1">
                <a:solidFill>
                  <a:srgbClr val="FF0000"/>
                </a:solidFill>
                <a:latin typeface="Times New Roman"/>
                <a:ea typeface="Times New Roman"/>
              </a:rPr>
              <a:t>Уксуная</a:t>
            </a:r>
            <a:endParaRPr lang="ru-RU" sz="1600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59632" y="3418505"/>
            <a:ext cx="27863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/>
                <a:ea typeface="Times New Roman"/>
              </a:rPr>
              <a:t>Сколько городов в крае?</a:t>
            </a:r>
            <a:endParaRPr lang="ru-RU" sz="1600" b="1" dirty="0">
              <a:solidFill>
                <a:srgbClr val="7030A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91680" y="379115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-12                -10</a:t>
            </a:r>
            <a:endParaRPr lang="ru-RU" sz="16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-11                   -9</a:t>
            </a:r>
            <a:endParaRPr lang="ru-RU" sz="1600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4797151"/>
            <a:ext cx="51000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/>
                <a:ea typeface="Times New Roman"/>
              </a:rPr>
              <a:t>Село </a:t>
            </a:r>
            <a:r>
              <a:rPr lang="ru-RU" b="1" dirty="0" err="1">
                <a:solidFill>
                  <a:srgbClr val="7030A0"/>
                </a:solidFill>
                <a:latin typeface="Times New Roman"/>
                <a:ea typeface="Times New Roman"/>
              </a:rPr>
              <a:t>Тогул</a:t>
            </a:r>
            <a:r>
              <a:rPr lang="ru-RU" b="1" dirty="0">
                <a:solidFill>
                  <a:srgbClr val="7030A0"/>
                </a:solidFill>
                <a:latin typeface="Times New Roman"/>
                <a:ea typeface="Times New Roman"/>
              </a:rPr>
              <a:t>.   Что в переводе с татарского языка на русский означает слово «</a:t>
            </a:r>
            <a:r>
              <a:rPr lang="ru-RU" b="1" dirty="0" err="1">
                <a:solidFill>
                  <a:srgbClr val="7030A0"/>
                </a:solidFill>
                <a:latin typeface="Times New Roman"/>
                <a:ea typeface="Times New Roman"/>
              </a:rPr>
              <a:t>Тогул</a:t>
            </a:r>
            <a:r>
              <a:rPr lang="ru-RU" b="1" dirty="0">
                <a:solidFill>
                  <a:srgbClr val="7030A0"/>
                </a:solidFill>
                <a:latin typeface="Times New Roman"/>
                <a:ea typeface="Times New Roman"/>
              </a:rPr>
              <a:t>»?</a:t>
            </a:r>
            <a:endParaRPr lang="ru-RU" sz="1600" b="1" dirty="0">
              <a:solidFill>
                <a:srgbClr val="7030A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24162" y="5454407"/>
            <a:ext cx="4572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-любимые цветы               - гора в цветах</a:t>
            </a:r>
            <a:endParaRPr lang="ru-RU" sz="16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-таёжные рассветы                - цветы в тайге</a:t>
            </a:r>
            <a:endParaRPr lang="ru-RU" sz="16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>
              <a:spcAft>
                <a:spcPts val="1200"/>
              </a:spcAft>
            </a:pPr>
            <a:r>
              <a:rPr lang="ru-RU" sz="1600" dirty="0">
                <a:solidFill>
                  <a:srgbClr val="FF0000"/>
                </a:solidFill>
                <a:latin typeface="Times New Roman"/>
                <a:ea typeface="Times New Roman"/>
              </a:rPr>
              <a:t> </a:t>
            </a:r>
            <a:endParaRPr lang="ru-RU" sz="1600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11484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47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kalendar-1sentyabrya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71519" y="3356992"/>
            <a:ext cx="3372481" cy="326896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544" y="476672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660066"/>
                </a:solidFill>
                <a:effectLst>
                  <a:glow rad="63500">
                    <a:srgbClr val="8064A2">
                      <a:satMod val="175000"/>
                      <a:alpha val="40000"/>
                    </a:srgbClr>
                  </a:glow>
                </a:effectLst>
              </a:rPr>
              <a:t> .</a:t>
            </a:r>
            <a:endParaRPr lang="ru-RU" sz="3600" b="1" dirty="0">
              <a:solidFill>
                <a:srgbClr val="660066"/>
              </a:solidFill>
              <a:effectLst>
                <a:glow rad="63500">
                  <a:srgbClr val="8064A2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477063"/>
            <a:ext cx="3853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/>
                <a:ea typeface="Times New Roman"/>
              </a:rPr>
              <a:t>Самое большое озеро нашего края:</a:t>
            </a:r>
            <a:endParaRPr lang="ru-RU" sz="1600" b="1" dirty="0">
              <a:solidFill>
                <a:srgbClr val="7030A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9807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-</a:t>
            </a:r>
            <a:r>
              <a:rPr lang="ru-RU" dirty="0" err="1">
                <a:solidFill>
                  <a:srgbClr val="FF0000"/>
                </a:solidFill>
                <a:latin typeface="Times New Roman"/>
                <a:ea typeface="Times New Roman"/>
              </a:rPr>
              <a:t>Ая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                      -Телецкое</a:t>
            </a:r>
            <a:endParaRPr lang="ru-RU" sz="16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-</a:t>
            </a:r>
            <a:r>
              <a:rPr lang="ru-RU" dirty="0" err="1">
                <a:solidFill>
                  <a:srgbClr val="FF0000"/>
                </a:solidFill>
                <a:latin typeface="Times New Roman"/>
                <a:ea typeface="Times New Roman"/>
              </a:rPr>
              <a:t>Кулундинское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         -Яровое</a:t>
            </a:r>
            <a:endParaRPr lang="ru-RU" sz="1600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94047" y="1772816"/>
            <a:ext cx="63233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>
                <a:solidFill>
                  <a:srgbClr val="7030A0"/>
                </a:solidFill>
                <a:latin typeface="Times New Roman"/>
                <a:ea typeface="Times New Roman"/>
              </a:rPr>
              <a:t>Родина нашего земляка писателя и актёра </a:t>
            </a:r>
            <a:r>
              <a:rPr lang="ru-RU" b="1" dirty="0" err="1">
                <a:solidFill>
                  <a:srgbClr val="7030A0"/>
                </a:solidFill>
                <a:latin typeface="Times New Roman"/>
                <a:ea typeface="Times New Roman"/>
              </a:rPr>
              <a:t>В.М.Шукшина</a:t>
            </a:r>
            <a:r>
              <a:rPr lang="ru-RU" b="1" dirty="0">
                <a:solidFill>
                  <a:srgbClr val="7030A0"/>
                </a:solidFill>
                <a:latin typeface="Times New Roman"/>
                <a:ea typeface="Times New Roman"/>
              </a:rPr>
              <a:t>:</a:t>
            </a:r>
            <a:endParaRPr lang="ru-RU" sz="1600" b="1" dirty="0">
              <a:solidFill>
                <a:srgbClr val="7030A0"/>
              </a:solidFill>
              <a:latin typeface="Times New Roman"/>
              <a:ea typeface="Times New Roman"/>
            </a:endParaRPr>
          </a:p>
          <a:p>
            <a:r>
              <a:rPr lang="ru-RU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 </a:t>
            </a:r>
            <a:endParaRPr lang="ru-RU" sz="1600" b="1" dirty="0">
              <a:solidFill>
                <a:srgbClr val="7030A0"/>
              </a:solidFill>
              <a:latin typeface="Times New Roman"/>
              <a:ea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22768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-Бийск                  -  Сростки</a:t>
            </a:r>
            <a:endParaRPr lang="ru-RU" sz="16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-Белокуриха             -   </a:t>
            </a:r>
            <a:r>
              <a:rPr lang="ru-RU" dirty="0" err="1">
                <a:solidFill>
                  <a:srgbClr val="FF0000"/>
                </a:solidFill>
                <a:latin typeface="Times New Roman"/>
                <a:ea typeface="Times New Roman"/>
              </a:rPr>
              <a:t>Полковниково</a:t>
            </a:r>
            <a:endParaRPr lang="ru-RU" sz="1600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59632" y="3049564"/>
            <a:ext cx="4548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/>
                <a:ea typeface="Times New Roman"/>
              </a:rPr>
              <a:t>К каким бассейнам относятся реки края?</a:t>
            </a:r>
            <a:endParaRPr lang="ru-RU" sz="1600" b="1" dirty="0">
              <a:solidFill>
                <a:srgbClr val="7030A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3423082"/>
            <a:ext cx="70567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i="1" dirty="0">
                <a:solidFill>
                  <a:srgbClr val="FF0000"/>
                </a:solidFill>
                <a:latin typeface="Times New Roman"/>
                <a:ea typeface="Times New Roman"/>
              </a:rPr>
              <a:t>-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Северному Ледовитому и                        - Атлантическому и 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</a:rPr>
              <a:t>          Внутреннему   </a:t>
            </a:r>
            <a:r>
              <a:rPr lang="ru-RU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                                             </a:t>
            </a:r>
            <a:r>
              <a:rPr lang="ru-RU" dirty="0" err="1">
                <a:solidFill>
                  <a:srgbClr val="FF0000"/>
                </a:solidFill>
                <a:latin typeface="Times New Roman"/>
                <a:ea typeface="Times New Roman"/>
              </a:rPr>
              <a:t>внутреннему</a:t>
            </a:r>
            <a:endParaRPr lang="ru-RU" sz="16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r>
              <a:rPr lang="ru-RU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    </a:t>
            </a:r>
            <a:endParaRPr lang="ru-RU" sz="16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-Северному Ледовитому и               -Атлантическому и Северному</a:t>
            </a:r>
            <a:endParaRPr lang="ru-RU" sz="16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Тихому                                                           Ледовитому</a:t>
            </a:r>
            <a:endParaRPr lang="ru-RU" sz="1600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4797151"/>
            <a:ext cx="51000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/>
                <a:ea typeface="Times New Roman"/>
              </a:rPr>
              <a:t>Год образования Алтайского края:</a:t>
            </a:r>
            <a:endParaRPr lang="ru-RU" sz="1600" b="1" dirty="0">
              <a:solidFill>
                <a:srgbClr val="7030A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24162" y="545440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-1939г.                        -1937г.</a:t>
            </a:r>
            <a:endParaRPr lang="ru-RU" sz="16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-1936г.                        -1935г.</a:t>
            </a:r>
            <a:endParaRPr lang="ru-RU" sz="1600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95815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47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kalendar-1sentyabrya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71519" y="3356992"/>
            <a:ext cx="3372481" cy="326896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544" y="476672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660066"/>
                </a:solidFill>
                <a:effectLst>
                  <a:glow rad="63500">
                    <a:srgbClr val="8064A2">
                      <a:satMod val="175000"/>
                      <a:alpha val="40000"/>
                    </a:srgbClr>
                  </a:glow>
                </a:effectLst>
              </a:rPr>
              <a:t> .</a:t>
            </a:r>
            <a:endParaRPr lang="ru-RU" sz="3600" b="1" dirty="0">
              <a:solidFill>
                <a:srgbClr val="660066"/>
              </a:solidFill>
              <a:effectLst>
                <a:glow rad="63500">
                  <a:srgbClr val="8064A2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477063"/>
            <a:ext cx="4173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/>
                <a:ea typeface="Times New Roman"/>
              </a:rPr>
              <a:t>Город-курорт федерального значения:</a:t>
            </a:r>
            <a:endParaRPr lang="ru-RU" sz="1600" b="1" dirty="0">
              <a:solidFill>
                <a:srgbClr val="7030A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9807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-Белокуриха                 -Змеиногорск</a:t>
            </a:r>
            <a:endParaRPr lang="ru-RU" sz="16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-Яровое                        -Алейск</a:t>
            </a:r>
            <a:endParaRPr lang="ru-RU" sz="1600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94047" y="1772816"/>
            <a:ext cx="6213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/>
                <a:ea typeface="Times New Roman"/>
              </a:rPr>
              <a:t>Самая длинная река (участок реки) на территории края: </a:t>
            </a:r>
            <a:endParaRPr lang="ru-RU" sz="1600" b="1" dirty="0">
              <a:solidFill>
                <a:srgbClr val="7030A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22768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-Катунь               - Алей</a:t>
            </a:r>
            <a:endParaRPr lang="ru-RU" sz="16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-Обь                       - Бия</a:t>
            </a:r>
            <a:endParaRPr lang="ru-RU" sz="1600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59632" y="3418505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 </a:t>
            </a:r>
            <a:endParaRPr lang="ru-RU" sz="1600" b="1" dirty="0">
              <a:solidFill>
                <a:srgbClr val="7030A0"/>
              </a:solidFill>
              <a:latin typeface="Times New Roman"/>
              <a:ea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91680" y="379115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endParaRPr lang="ru-RU" sz="1600" dirty="0">
              <a:solidFill>
                <a:srgbClr val="FF0000"/>
              </a:solidFill>
              <a:latin typeface="Times New Roman"/>
              <a:ea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4797151"/>
            <a:ext cx="51000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 </a:t>
            </a:r>
            <a:endParaRPr lang="ru-RU" sz="1600" b="1" dirty="0">
              <a:solidFill>
                <a:srgbClr val="7030A0"/>
              </a:solidFill>
              <a:latin typeface="Times New Roman"/>
              <a:ea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24162" y="545440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endParaRPr lang="ru-RU" sz="1600" dirty="0">
              <a:solidFill>
                <a:srgbClr val="FF0000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83650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t="-4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hemu_uchat_v_shkol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244408" y="609329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853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">
  <a:themeElements>
    <a:clrScheme name="default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defaul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278</Words>
  <Application>Microsoft Office PowerPoint</Application>
  <PresentationFormat>Экран (4:3)</PresentationFormat>
  <Paragraphs>47</Paragraphs>
  <Slides>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Тема Office</vt:lpstr>
      <vt:lpstr>default</vt:lpstr>
      <vt:lpstr>1_Тема Office</vt:lpstr>
      <vt:lpstr>3_Тема Office</vt:lpstr>
      <vt:lpstr>4_Тема Office</vt:lpstr>
      <vt:lpstr>5_Тема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WWW</dc:creator>
  <cp:lastModifiedBy>WWW</cp:lastModifiedBy>
  <cp:revision>6</cp:revision>
  <dcterms:created xsi:type="dcterms:W3CDTF">2015-08-30T16:08:51Z</dcterms:created>
  <dcterms:modified xsi:type="dcterms:W3CDTF">2017-08-31T09:01:59Z</dcterms:modified>
</cp:coreProperties>
</file>