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9" r:id="rId5"/>
    <p:sldId id="272" r:id="rId6"/>
    <p:sldId id="270" r:id="rId7"/>
    <p:sldId id="271" r:id="rId8"/>
    <p:sldId id="273" r:id="rId9"/>
    <p:sldId id="259" r:id="rId10"/>
    <p:sldId id="260" r:id="rId11"/>
    <p:sldId id="261" r:id="rId12"/>
    <p:sldId id="262" r:id="rId13"/>
    <p:sldId id="263" r:id="rId14"/>
    <p:sldId id="266" r:id="rId15"/>
    <p:sldId id="267" r:id="rId16"/>
    <p:sldId id="264" r:id="rId17"/>
    <p:sldId id="268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zrenimed.com/" TargetMode="External"/><Relationship Id="rId3" Type="http://schemas.openxmlformats.org/officeDocument/2006/relationships/hyperlink" Target="http://www.lekron.ru/" TargetMode="External"/><Relationship Id="rId7" Type="http://schemas.openxmlformats.org/officeDocument/2006/relationships/hyperlink" Target="http://www.viki.rdf.ru/" TargetMode="External"/><Relationship Id="rId2" Type="http://schemas.openxmlformats.org/officeDocument/2006/relationships/hyperlink" Target="http://www.alenushka-ds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tudm.md/" TargetMode="External"/><Relationship Id="rId5" Type="http://schemas.openxmlformats.org/officeDocument/2006/relationships/hyperlink" Target="http://www.sila-priroda.ru/" TargetMode="External"/><Relationship Id="rId4" Type="http://schemas.openxmlformats.org/officeDocument/2006/relationships/hyperlink" Target="http://www.medpulse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БЕРЕГИТЕ ЗРЕНИЕ!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573016"/>
            <a:ext cx="6400800" cy="1752600"/>
          </a:xfrm>
        </p:spPr>
        <p:txBody>
          <a:bodyPr/>
          <a:lstStyle/>
          <a:p>
            <a:r>
              <a:rPr lang="ru-RU" dirty="0" smtClean="0"/>
              <a:t>Выполнил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 ученик 2 «В» класса</a:t>
            </a:r>
          </a:p>
          <a:p>
            <a:r>
              <a:rPr lang="en-US" dirty="0" smtClean="0"/>
              <a:t> </a:t>
            </a:r>
            <a:r>
              <a:rPr lang="ru-RU" b="1" dirty="0" err="1" smtClean="0"/>
              <a:t>Гислер</a:t>
            </a:r>
            <a:r>
              <a:rPr lang="ru-RU" b="1" dirty="0" smtClean="0"/>
              <a:t> Александр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Опыт № 1: </a:t>
            </a:r>
            <a:r>
              <a:rPr lang="ru-RU" b="1" dirty="0" smtClean="0"/>
              <a:t>	</a:t>
            </a:r>
            <a:r>
              <a:rPr lang="ru-RU" dirty="0" smtClean="0"/>
              <a:t>Я посадил на стул свою младшую сестру Алину, направил на нее настольную лампу. При ярком свете зрачки сужаются. Выключаю настольную лампу – зрачки расширяются.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Делаем вывод: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Зрачок регулирует количество света, если света недостаточно он автоматически расширяется, если света вполне достаточно он сужается.</a:t>
            </a:r>
          </a:p>
          <a:p>
            <a:endParaRPr lang="ru-RU" dirty="0"/>
          </a:p>
        </p:txBody>
      </p:sp>
      <p:pic>
        <p:nvPicPr>
          <p:cNvPr id="8" name="Picture 4" descr="C:\Users\sevastiyanovia\Desktop\открытки\Eglo_92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492896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/>
              <a:t>Опыт № 2: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	Сделал трубочку из картона. Поднес ее к левому глазу. Поднял правую руку и держал ее перед правым глазом, ладонью к себе. Смотрел одним глазом в трубу, не закрывая при этом другой глаз.</a:t>
            </a:r>
          </a:p>
          <a:p>
            <a:pPr>
              <a:buNone/>
            </a:pPr>
            <a:r>
              <a:rPr lang="ru-RU" sz="2400" b="1" u="sng" dirty="0" smtClean="0"/>
              <a:t>Результат: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Мне показалось, что у меня на ладони дырка. Это потому, что глаза видят два разных изображения: ладонь и то, что я вижу через трубу. Но мозг старается совместить оба изображения, поэтому, получается обманчивая картина.</a:t>
            </a:r>
            <a:r>
              <a:rPr lang="ru-RU" sz="2400" b="1" u="sng" dirty="0" smtClean="0"/>
              <a:t> </a:t>
            </a:r>
          </a:p>
          <a:p>
            <a:pPr>
              <a:buNone/>
            </a:pPr>
            <a:r>
              <a:rPr lang="ru-RU" sz="2400" b="1" u="sng" dirty="0" smtClean="0"/>
              <a:t>Делаем вывод</a:t>
            </a:r>
            <a:r>
              <a:rPr lang="ru-RU" sz="2400" dirty="0" smtClean="0"/>
              <a:t>: глаза видят разное изображение, но мозг объединяет и делает единое изображение.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2289" name="Picture 1" descr="C:\Users\sevastiyanovia\Desktop\открытки\rulonchiki_tualetnoj_bumagi_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88640"/>
            <a:ext cx="2448882" cy="1844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/>
              <a:t>Опыт № 3: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Зашел в темную комнату и попробовал увидеть любимую игрушку, находящуюся в комнате. Первые 2 минуты не видно собственной руки, но уже через 5-10 минут картина прояснилась, и я смог разглядеть нужную мне вещь.</a:t>
            </a:r>
          </a:p>
          <a:p>
            <a:pPr>
              <a:buNone/>
            </a:pPr>
            <a:r>
              <a:rPr lang="ru-RU" b="1" u="sng" dirty="0" smtClean="0"/>
              <a:t>Делаю вывод</a:t>
            </a:r>
            <a:r>
              <a:rPr lang="ru-RU" dirty="0" smtClean="0"/>
              <a:t>: связано это с тем, что в темноте колбочки не работают, а палочки начинают работать в 200-400 раз сильнее и лучше воспринимать свет. Поэтому в темноте мы видим облик предмета и не видим его цвет.</a:t>
            </a:r>
          </a:p>
          <a:p>
            <a:endParaRPr lang="ru-RU" dirty="0"/>
          </a:p>
        </p:txBody>
      </p:sp>
      <p:pic>
        <p:nvPicPr>
          <p:cNvPr id="11265" name="Picture 1" descr="C:\Users\sevastiyanovia\Desktop\открыт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04664"/>
            <a:ext cx="4824536" cy="1720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u="sng" dirty="0" smtClean="0"/>
              <a:t>Причины ухудшения зрения.</a:t>
            </a:r>
          </a:p>
          <a:p>
            <a:pPr>
              <a:buNone/>
            </a:pPr>
            <a:r>
              <a:rPr lang="ru-RU" dirty="0" smtClean="0"/>
              <a:t>	Изучив строение глаза, мы поняли, насколько важную функцию выполняют органы зрения при восприятии окружающего мира, насколько необходимо сохранить это чудо природы.</a:t>
            </a:r>
          </a:p>
          <a:p>
            <a:pPr>
              <a:buNone/>
            </a:pPr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u="sng" dirty="0" smtClean="0"/>
              <a:t>Но мне хотелось знать причины ухудшения зрения и как его сохранить:</a:t>
            </a:r>
          </a:p>
          <a:p>
            <a:pPr>
              <a:buNone/>
            </a:pPr>
            <a:r>
              <a:rPr lang="ru-RU" sz="3200" dirty="0" smtClean="0"/>
              <a:t>Наследственность, плохая экология, врожденные или приобретенные заболевания - таковы причины, из-за которых у ребенка может снижаться острота зрения. </a:t>
            </a:r>
          </a:p>
          <a:p>
            <a:pPr>
              <a:buNone/>
            </a:pPr>
            <a:r>
              <a:rPr lang="ru-RU" sz="3200" dirty="0" smtClean="0"/>
              <a:t>Есть и другие причины: длящиеся часами мультфильмы, компьютерные игры. 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338437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Главная причина </a:t>
            </a:r>
            <a:r>
              <a:rPr lang="ru-RU" dirty="0" smtClean="0"/>
              <a:t>- неправильный режим дня. </a:t>
            </a:r>
          </a:p>
          <a:p>
            <a:pPr>
              <a:buNone/>
            </a:pPr>
            <a:r>
              <a:rPr lang="ru-RU" dirty="0" smtClean="0"/>
              <a:t>Дети должны достаточное количество времени гулять (не менее 2-3 часов), хорошо высыпаться (не менее 10 часов), очень желательны занятия спортом.	Изучив литературу,  мы поняли, что очень важно бережно относиться к своим глазам.</a:t>
            </a:r>
          </a:p>
          <a:p>
            <a:endParaRPr lang="ru-RU" dirty="0"/>
          </a:p>
        </p:txBody>
      </p:sp>
      <p:pic>
        <p:nvPicPr>
          <p:cNvPr id="6" name="Picture 1" descr="C:\Users\sevastiyanovia\Desktop\открытки\rasporyadok-dny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573016"/>
            <a:ext cx="3456384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34563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Заключение</a:t>
            </a:r>
          </a:p>
          <a:p>
            <a:pPr>
              <a:buNone/>
            </a:pPr>
            <a:r>
              <a:rPr lang="ru-RU" dirty="0" smtClean="0"/>
              <a:t>Проведя исследование, мы выяснили причины ухудшения зрения, научились бережно относиться к своим глазам, вовремя помогать им при переутомлении.</a:t>
            </a:r>
          </a:p>
          <a:p>
            <a:endParaRPr lang="ru-RU" dirty="0"/>
          </a:p>
        </p:txBody>
      </p:sp>
      <p:pic>
        <p:nvPicPr>
          <p:cNvPr id="7170" name="Picture 2" descr="C:\Users\sevastiyanovia\Desktop\открытки\i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284984"/>
            <a:ext cx="4646916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Таким образом, выдвинутая нами гипотеза о том, что если правильно следить за здоровьем глаз, то можно сохранить здоровье надолго, полностью подтвердилась. Если долго и усердно помогать своим глазам, то можно сохранить свое зрение.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Мне очень хотелось бы, чтобы мое исследование помогло ребятам сохранить и укрепить свое зрение на долгие годы. </a:t>
            </a:r>
          </a:p>
          <a:p>
            <a:pPr>
              <a:buNone/>
            </a:pPr>
            <a:r>
              <a:rPr lang="ru-RU" dirty="0" smtClean="0"/>
              <a:t>Ведь </a:t>
            </a:r>
            <a:r>
              <a:rPr lang="ru-RU" b="1" dirty="0" smtClean="0"/>
              <a:t>потерять зрение легко, а сохранить сложно.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Литература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Большая Детская Энциклопедия. - АСТ «</a:t>
            </a:r>
            <a:r>
              <a:rPr lang="ru-RU" dirty="0" err="1" smtClean="0"/>
              <a:t>Астрель</a:t>
            </a:r>
            <a:r>
              <a:rPr lang="ru-RU" dirty="0" smtClean="0"/>
              <a:t>», 2000. – с.140-144</a:t>
            </a:r>
          </a:p>
          <a:p>
            <a:pPr>
              <a:buNone/>
            </a:pPr>
            <a:r>
              <a:rPr lang="ru-RU" dirty="0" smtClean="0"/>
              <a:t>2. Детская энциклопедия. Я познаю мир. Медицина. – М.: «АСТ», 1996. –с.229-232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smtClean="0">
                <a:hlinkClick r:id="rId2"/>
              </a:rPr>
              <a:t>http://www.alenushka-ds.ucoz.ru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 smtClean="0">
                <a:hlinkClick r:id="rId3"/>
              </a:rPr>
              <a:t>http://www.lekron.ru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5. </a:t>
            </a:r>
            <a:r>
              <a:rPr lang="ru-RU" dirty="0" smtClean="0">
                <a:hlinkClick r:id="rId4"/>
              </a:rPr>
              <a:t>http://www.medpulse.ru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6. </a:t>
            </a:r>
            <a:r>
              <a:rPr lang="ru-RU" dirty="0" smtClean="0">
                <a:hlinkClick r:id="rId5"/>
              </a:rPr>
              <a:t>http://www.sila-priroda.ru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7. </a:t>
            </a:r>
            <a:r>
              <a:rPr lang="ru-RU" dirty="0" smtClean="0">
                <a:hlinkClick r:id="rId6"/>
              </a:rPr>
              <a:t>http://www.studm.md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8. </a:t>
            </a:r>
            <a:r>
              <a:rPr lang="ru-RU" dirty="0" smtClean="0">
                <a:hlinkClick r:id="rId7"/>
              </a:rPr>
              <a:t>http://www.viki.rdf.ru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9. </a:t>
            </a:r>
            <a:r>
              <a:rPr lang="ru-RU" dirty="0" smtClean="0">
                <a:hlinkClick r:id="rId8"/>
              </a:rPr>
              <a:t>http://www.zrenimed.com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 изучить вопрос о том, как сохранить зрение, здоровье глаз.</a:t>
            </a:r>
          </a:p>
          <a:p>
            <a:pPr>
              <a:buNone/>
            </a:pPr>
            <a:r>
              <a:rPr lang="ru-RU" dirty="0" smtClean="0"/>
              <a:t>Для достижения цели поставлены следующие </a:t>
            </a:r>
            <a:r>
              <a:rPr lang="ru-RU" b="1" dirty="0" smtClean="0"/>
              <a:t>задач</a:t>
            </a:r>
            <a:r>
              <a:rPr lang="ru-RU" dirty="0" smtClean="0"/>
              <a:t>и:</a:t>
            </a:r>
          </a:p>
          <a:p>
            <a:pPr>
              <a:buNone/>
            </a:pPr>
            <a:r>
              <a:rPr lang="ru-RU" dirty="0" smtClean="0"/>
              <a:t>1. Изучить литературу по теме.</a:t>
            </a:r>
          </a:p>
          <a:p>
            <a:pPr>
              <a:buNone/>
            </a:pPr>
            <a:r>
              <a:rPr lang="ru-RU" dirty="0" smtClean="0"/>
              <a:t>2. Выяснить причины ухудшения зрения.</a:t>
            </a:r>
          </a:p>
          <a:p>
            <a:pPr>
              <a:buNone/>
            </a:pPr>
            <a:r>
              <a:rPr lang="ru-RU" dirty="0" smtClean="0"/>
              <a:t>3. Познакомиться с правилами бережного отношения к зрению.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Использованы соответствующие </a:t>
            </a:r>
            <a:r>
              <a:rPr lang="ru-RU" b="1" dirty="0" smtClean="0"/>
              <a:t>методы исследования: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Подбор и анализ литературы.</a:t>
            </a:r>
          </a:p>
          <a:p>
            <a:pPr>
              <a:buNone/>
            </a:pPr>
            <a:r>
              <a:rPr lang="ru-RU" dirty="0" smtClean="0"/>
              <a:t>2. Практические опыты.</a:t>
            </a:r>
          </a:p>
          <a:p>
            <a:pPr>
              <a:buNone/>
            </a:pPr>
            <a:r>
              <a:rPr lang="ru-RU" b="1" dirty="0" smtClean="0"/>
              <a:t>Объект исследования</a:t>
            </a:r>
            <a:r>
              <a:rPr lang="ru-RU" dirty="0" smtClean="0"/>
              <a:t>: глаза как органы зрения.</a:t>
            </a:r>
          </a:p>
          <a:p>
            <a:pPr>
              <a:buNone/>
            </a:pPr>
            <a:r>
              <a:rPr lang="ru-RU" b="1" dirty="0" smtClean="0"/>
              <a:t>Предмет исследования</a:t>
            </a:r>
            <a:r>
              <a:rPr lang="ru-RU" dirty="0" smtClean="0"/>
              <a:t>: бережное отношение к </a:t>
            </a:r>
            <a:r>
              <a:rPr lang="ru-RU" smtClean="0"/>
              <a:t>своему  зрению.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Гипотеза: </a:t>
            </a:r>
            <a:r>
              <a:rPr lang="ru-RU" dirty="0" smtClean="0"/>
              <a:t>предположим, если правильно следить за здоровьем глаз, то можно сохранить хорошее зрение надолго.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Зрение – уникальный дар, благодаря которому человек может наслаждаться всей полнотой красок живого мира.</a:t>
            </a:r>
          </a:p>
          <a:p>
            <a:pPr>
              <a:buFontTx/>
              <a:buChar char="-"/>
            </a:pPr>
            <a:r>
              <a:rPr lang="ru-RU" dirty="0" smtClean="0"/>
              <a:t>Как вы думаете, кто из животных самый зоркий?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797152"/>
            <a:ext cx="6984776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dirty="0" smtClean="0"/>
              <a:t>Самое острое зрение у орла. Он парит на большой высоте и из-за облаков высматривает добычу.</a:t>
            </a:r>
          </a:p>
        </p:txBody>
      </p:sp>
      <p:sp>
        <p:nvSpPr>
          <p:cNvPr id="4098" name="AutoShape 2" descr="Картинки по запросу орё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Картинки по запросу орё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Картинки по запросу орё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Картинки по запросу орё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36912"/>
            <a:ext cx="3456384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Ночью лучше всех видит сова. </a:t>
            </a:r>
          </a:p>
          <a:p>
            <a:pPr>
              <a:buNone/>
            </a:pPr>
            <a:r>
              <a:rPr lang="ru-RU" dirty="0" smtClean="0"/>
              <a:t>Она легко отыщет мышь в темноте.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6" name="Picture 1" descr="C:\Users\sevastiyanovia\Desktop\открытки\sov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96952"/>
            <a:ext cx="4896544" cy="3321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0963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Человек не такой зоркий, как орел. И в темноте он не видит, как сова. </a:t>
            </a:r>
          </a:p>
          <a:p>
            <a:pPr>
              <a:buNone/>
            </a:pPr>
            <a:r>
              <a:rPr lang="ru-RU" dirty="0" smtClean="0"/>
              <a:t>           Но глаза являются главными помощниками человека. Ведь они помогают видеть все, что есть вокруг, различать и узнавать предметы, их цвет, форму, величину.</a:t>
            </a:r>
          </a:p>
          <a:p>
            <a:endParaRPr lang="ru-RU" dirty="0"/>
          </a:p>
        </p:txBody>
      </p:sp>
      <p:pic>
        <p:nvPicPr>
          <p:cNvPr id="3074" name="Picture 2" descr="C:\Users\sevastiyanovia\Desktop\открытки\udivitel_nye_fakty_o_glazah_i_zrenii_chast_vtor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32656"/>
            <a:ext cx="3888432" cy="2597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Строение глаза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Весь глаз по форме похож на шар и  называется </a:t>
            </a:r>
            <a:r>
              <a:rPr lang="ru-RU" b="1" u="sng" dirty="0" smtClean="0"/>
              <a:t>глазным яблоком</a:t>
            </a:r>
            <a:r>
              <a:rPr lang="ru-RU" u="sng" dirty="0" smtClean="0"/>
              <a:t>.</a:t>
            </a:r>
            <a:r>
              <a:rPr lang="ru-RU" dirty="0" smtClean="0"/>
              <a:t> Большая его часть расположена в специальном углублении, которое называется </a:t>
            </a:r>
            <a:r>
              <a:rPr lang="ru-RU" b="1" u="sng" dirty="0" smtClean="0"/>
              <a:t>глазница</a:t>
            </a:r>
            <a:r>
              <a:rPr lang="ru-RU" u="sng" dirty="0" smtClean="0"/>
              <a:t> или </a:t>
            </a:r>
            <a:r>
              <a:rPr lang="ru-RU" b="1" u="sng" dirty="0" smtClean="0"/>
              <a:t>орбита</a:t>
            </a:r>
            <a:r>
              <a:rPr lang="ru-RU" b="1" dirty="0" smtClean="0"/>
              <a:t>. </a:t>
            </a:r>
            <a:r>
              <a:rPr lang="ru-RU" dirty="0" smtClean="0"/>
              <a:t>Снаружи глаз покрыт прозрачной тонкой оболочкой – </a:t>
            </a:r>
            <a:r>
              <a:rPr lang="ru-RU" b="1" u="sng" dirty="0" smtClean="0"/>
              <a:t>роговицей</a:t>
            </a:r>
            <a:r>
              <a:rPr lang="ru-RU" dirty="0" smtClean="0"/>
              <a:t>. Мы видим сквозь роговицу, как сквозь прозрачное стекло. Роговица покрывает цветную часть глаза –</a:t>
            </a:r>
            <a:r>
              <a:rPr lang="ru-RU" b="1" dirty="0" smtClean="0"/>
              <a:t> </a:t>
            </a:r>
            <a:r>
              <a:rPr lang="ru-RU" b="1" u="sng" dirty="0" smtClean="0"/>
              <a:t>радужную оболочку</a:t>
            </a:r>
            <a:r>
              <a:rPr lang="ru-RU" u="sng" dirty="0" smtClean="0"/>
              <a:t>. </a:t>
            </a:r>
          </a:p>
          <a:p>
            <a:r>
              <a:rPr lang="ru-RU" dirty="0" smtClean="0"/>
              <a:t>	В центре радужной оболочки находится черный кружок, который называется </a:t>
            </a:r>
            <a:r>
              <a:rPr lang="ru-RU" b="1" u="sng" dirty="0" smtClean="0"/>
              <a:t>зрачком. </a:t>
            </a:r>
            <a:r>
              <a:rPr lang="ru-RU" dirty="0" smtClean="0"/>
              <a:t>Именно через него внутрь глаза проходит свет. Если свет яркий, зрачок сужается, а если свет слабый, тусклый – расширяется. </a:t>
            </a:r>
          </a:p>
          <a:p>
            <a:r>
              <a:rPr lang="ru-RU" dirty="0" smtClean="0"/>
              <a:t>В центре глаза, позади радужной оболочки и зрачка, расположена овальная линза – </a:t>
            </a:r>
            <a:r>
              <a:rPr lang="ru-RU" b="1" dirty="0" smtClean="0"/>
              <a:t>хрусталик. </a:t>
            </a:r>
            <a:r>
              <a:rPr lang="ru-RU" dirty="0" smtClean="0"/>
              <a:t>Он похож на линзу фотоаппарата и так же, как она, пропускает через себя свет.  </a:t>
            </a:r>
          </a:p>
          <a:p>
            <a:r>
              <a:rPr lang="ru-RU" dirty="0" smtClean="0"/>
              <a:t>И наконец, в самой дальней части глазного яблока находится </a:t>
            </a:r>
            <a:r>
              <a:rPr lang="ru-RU" b="1" dirty="0" smtClean="0"/>
              <a:t>сетчатка. </a:t>
            </a:r>
            <a:r>
              <a:rPr lang="ru-RU" dirty="0" smtClean="0"/>
              <a:t>Сетчатка – именно та часть глаза, с помощью которой мы видим.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глаза</a:t>
            </a:r>
            <a:endParaRPr lang="ru-RU" dirty="0"/>
          </a:p>
        </p:txBody>
      </p:sp>
      <p:pic>
        <p:nvPicPr>
          <p:cNvPr id="30722" name="Picture 2" descr="C:\Users\sevastiyanovia\Desktop\открытки\stroenie_glaz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5887541" cy="4369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2736304"/>
          </a:xfrm>
        </p:spPr>
        <p:txBody>
          <a:bodyPr>
            <a:noAutofit/>
          </a:bodyPr>
          <a:lstStyle/>
          <a:p>
            <a:r>
              <a:rPr lang="ru-RU" sz="3200" dirty="0" smtClean="0"/>
              <a:t>.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590465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Подбирая материал в Интернете, мы нашли интересную информацию, в которой были представлены опыты по выявлению некоторых функций глаза. </a:t>
            </a:r>
          </a:p>
          <a:p>
            <a:pPr>
              <a:buNone/>
            </a:pPr>
            <a:r>
              <a:rPr lang="ru-RU" dirty="0" smtClean="0"/>
              <a:t>Мне захотелось их провести и поделиться выводами с одноклассниками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564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БЕРЕГИТЕ ЗРЕНИЕ!</vt:lpstr>
      <vt:lpstr>Слайд 2</vt:lpstr>
      <vt:lpstr>Слайд 3</vt:lpstr>
      <vt:lpstr>Слайд 4</vt:lpstr>
      <vt:lpstr>Слайд 5</vt:lpstr>
      <vt:lpstr>Слайд 6</vt:lpstr>
      <vt:lpstr>Строение глаза</vt:lpstr>
      <vt:lpstr>Строение глаза</vt:lpstr>
      <vt:lpstr>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БЕРЕГИТЕ ЗРЕНИЕ!</dc:title>
  <dc:creator>sevastiyanovia</dc:creator>
  <cp:lastModifiedBy>sevastiyanovia</cp:lastModifiedBy>
  <cp:revision>7</cp:revision>
  <dcterms:created xsi:type="dcterms:W3CDTF">2017-04-06T19:37:43Z</dcterms:created>
  <dcterms:modified xsi:type="dcterms:W3CDTF">2017-04-08T11:23:29Z</dcterms:modified>
</cp:coreProperties>
</file>