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Математика </a:t>
            </a:r>
            <a:br>
              <a:rPr lang="ru-RU" sz="5400" b="1" dirty="0" smtClean="0"/>
            </a:br>
            <a:r>
              <a:rPr lang="ru-RU" sz="5400" b="1" dirty="0" smtClean="0"/>
              <a:t>3 класс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25 декабря 2017 год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43608" y="908720"/>
          <a:ext cx="7416825" cy="5364480"/>
        </p:xfrm>
        <a:graphic>
          <a:graphicData uri="http://schemas.openxmlformats.org/drawingml/2006/table">
            <a:tbl>
              <a:tblPr/>
              <a:tblGrid>
                <a:gridCol w="2471688"/>
                <a:gridCol w="2471688"/>
                <a:gridCol w="2473449"/>
              </a:tblGrid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Да 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Нет 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1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2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+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3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+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4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+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5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6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0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7</a:t>
                      </a:r>
                      <a:endParaRPr lang="ru-RU" sz="440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haroni" pitchFamily="2" charset="-79"/>
                        </a:rPr>
                        <a:t>-</a:t>
                      </a:r>
                      <a:endParaRPr lang="ru-RU" sz="4400" dirty="0">
                        <a:latin typeface="Calibri"/>
                        <a:ea typeface="Times New Roman"/>
                        <a:cs typeface="Aharoni" pitchFamily="2" charset="-79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65937" y="-125343"/>
            <a:ext cx="40121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abic Typesetting" pitchFamily="66" charset="-78"/>
              </a:rPr>
              <a:t>Игра «Да, Нет.»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abic Typesetting" pitchFamily="66" charset="-78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22century.ru/wp-content/uploads/2017/07/pesnya-pro-apelsinku-1640x8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692696"/>
            <a:ext cx="820891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1/5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28 /78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1/9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65 /34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1/3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55776" y="1412776"/>
          <a:ext cx="4320480" cy="4320480"/>
        </p:xfrm>
        <a:graphic>
          <a:graphicData uri="http://schemas.openxmlformats.org/drawingml/2006/table">
            <a:tbl>
              <a:tblPr/>
              <a:tblGrid>
                <a:gridCol w="1439571"/>
                <a:gridCol w="1439571"/>
                <a:gridCol w="1441338"/>
              </a:tblGrid>
              <a:tr h="1459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1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9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ages.myshared.ru/4/225755/slide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40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Математика  3 класс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</dc:title>
  <dc:creator>Настя</dc:creator>
  <cp:lastModifiedBy>Настя</cp:lastModifiedBy>
  <cp:revision>5</cp:revision>
  <dcterms:created xsi:type="dcterms:W3CDTF">2017-12-30T18:09:42Z</dcterms:created>
  <dcterms:modified xsi:type="dcterms:W3CDTF">2017-12-30T18:29:50Z</dcterms:modified>
</cp:coreProperties>
</file>