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82" r:id="rId2"/>
    <p:sldId id="257" r:id="rId3"/>
    <p:sldId id="260" r:id="rId4"/>
    <p:sldId id="281" r:id="rId5"/>
    <p:sldId id="284" r:id="rId6"/>
    <p:sldId id="289" r:id="rId7"/>
    <p:sldId id="285" r:id="rId8"/>
    <p:sldId id="283" r:id="rId9"/>
    <p:sldId id="266" r:id="rId10"/>
    <p:sldId id="265" r:id="rId11"/>
    <p:sldId id="264" r:id="rId12"/>
    <p:sldId id="267" r:id="rId13"/>
    <p:sldId id="263" r:id="rId14"/>
    <p:sldId id="262" r:id="rId15"/>
    <p:sldId id="268" r:id="rId16"/>
    <p:sldId id="287" r:id="rId17"/>
    <p:sldId id="269" r:id="rId18"/>
    <p:sldId id="279" r:id="rId19"/>
    <p:sldId id="280" r:id="rId20"/>
    <p:sldId id="270" r:id="rId21"/>
    <p:sldId id="256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6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7C7E2-0227-4F45-8919-5F95D7E73989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480C7E-F20F-43C2-A217-EB12ABAA6F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101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480C7E-F20F-43C2-A217-EB12ABAA6F21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548680"/>
            <a:ext cx="60188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Внеурочное занятие по математике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«Царство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геометрических 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фигур»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4149080"/>
            <a:ext cx="46805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Поречная Ирина Викторовна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учитель математики 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МКОУ «Суджанская средняя общеобразовательная школа №2» Суджанского района</a:t>
            </a:r>
          </a:p>
          <a:p>
            <a:pPr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Курской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14290"/>
            <a:ext cx="67151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объединяет эти фигуры ?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магнитный диск 2"/>
          <p:cNvSpPr/>
          <p:nvPr/>
        </p:nvSpPr>
        <p:spPr>
          <a:xfrm>
            <a:off x="2786050" y="3929066"/>
            <a:ext cx="1500198" cy="1827094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5357818" y="3857628"/>
            <a:ext cx="1571636" cy="1714512"/>
          </a:xfrm>
          <a:prstGeom prst="cub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Picture 2" descr="C:\Users\Ирина\Pictures\kartochki_domana_figury_21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t="13932" r="12500" b="37270"/>
          <a:stretch>
            <a:fillRect/>
          </a:stretch>
        </p:blipFill>
        <p:spPr bwMode="auto">
          <a:xfrm>
            <a:off x="6429388" y="1142984"/>
            <a:ext cx="1785950" cy="1928826"/>
          </a:xfrm>
          <a:prstGeom prst="rect">
            <a:avLst/>
          </a:prstGeom>
          <a:noFill/>
        </p:spPr>
      </p:pic>
      <p:pic>
        <p:nvPicPr>
          <p:cNvPr id="11" name="Picture 3" descr="C:\Users\Ирина\Pictures\kartochki_domana_figury_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00" t="10749" r="14000" b="30905"/>
          <a:stretch>
            <a:fillRect/>
          </a:stretch>
        </p:blipFill>
        <p:spPr bwMode="auto">
          <a:xfrm>
            <a:off x="1714480" y="1071546"/>
            <a:ext cx="1857388" cy="1785950"/>
          </a:xfrm>
          <a:prstGeom prst="rect">
            <a:avLst/>
          </a:prstGeom>
          <a:noFill/>
        </p:spPr>
      </p:pic>
      <p:pic>
        <p:nvPicPr>
          <p:cNvPr id="3074" name="Picture 2" descr="C:\Users\Ирина\Pictures\acep69Xr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688" t="17708" b="52083"/>
          <a:stretch>
            <a:fillRect/>
          </a:stretch>
        </p:blipFill>
        <p:spPr bwMode="auto">
          <a:xfrm>
            <a:off x="4071934" y="1785926"/>
            <a:ext cx="1643074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/>
          <p:cNvSpPr/>
          <p:nvPr/>
        </p:nvSpPr>
        <p:spPr>
          <a:xfrm>
            <a:off x="4714876" y="1785926"/>
            <a:ext cx="1785950" cy="1914532"/>
          </a:xfrm>
          <a:prstGeom prst="parallelogram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000232" y="1571612"/>
            <a:ext cx="1928826" cy="1643074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2500306"/>
            <a:ext cx="1714512" cy="19145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857356" y="4000504"/>
            <a:ext cx="1928826" cy="162878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71480"/>
            <a:ext cx="6000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объединяет эти фигуры ?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14876" y="4857760"/>
            <a:ext cx="2214578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71538" y="0"/>
            <a:ext cx="77867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ля каждой из объемных фигур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найти какие-либо плоские фигуры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так, чтобы их связывало что-то общее.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285852" y="2071678"/>
            <a:ext cx="600079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 группа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 группа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 группа</a:t>
            </a:r>
          </a:p>
        </p:txBody>
      </p:sp>
      <p:sp>
        <p:nvSpPr>
          <p:cNvPr id="4" name="Блок-схема: магнитный диск 3"/>
          <p:cNvSpPr/>
          <p:nvPr/>
        </p:nvSpPr>
        <p:spPr>
          <a:xfrm>
            <a:off x="5929322" y="1643050"/>
            <a:ext cx="1643074" cy="1357322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Куб 4"/>
          <p:cNvSpPr/>
          <p:nvPr/>
        </p:nvSpPr>
        <p:spPr>
          <a:xfrm>
            <a:off x="5786446" y="4500570"/>
            <a:ext cx="1785950" cy="1787656"/>
          </a:xfrm>
          <a:prstGeom prst="cub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2" descr="C:\Users\Ирина\Pictures\kartochki_domana_figury_21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t="13932" r="12500" b="37270"/>
          <a:stretch>
            <a:fillRect/>
          </a:stretch>
        </p:blipFill>
        <p:spPr bwMode="auto">
          <a:xfrm>
            <a:off x="3286116" y="3071810"/>
            <a:ext cx="1785950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Ирина\Pictures\73538_html_m582ff61c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31" t="1785" r="51740" b="53024"/>
          <a:stretch>
            <a:fillRect/>
          </a:stretch>
        </p:blipFill>
        <p:spPr bwMode="auto">
          <a:xfrm>
            <a:off x="4143372" y="500042"/>
            <a:ext cx="2500330" cy="1714512"/>
          </a:xfrm>
          <a:prstGeom prst="rect">
            <a:avLst/>
          </a:prstGeom>
          <a:noFill/>
        </p:spPr>
      </p:pic>
      <p:pic>
        <p:nvPicPr>
          <p:cNvPr id="7170" name="Picture 2" descr="C:\Users\Ирина\Pictures\73538_html_m582ff61c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8023" r="63551" b="1808"/>
          <a:stretch>
            <a:fillRect/>
          </a:stretch>
        </p:blipFill>
        <p:spPr bwMode="auto">
          <a:xfrm>
            <a:off x="6357950" y="2428868"/>
            <a:ext cx="2143140" cy="1714512"/>
          </a:xfrm>
          <a:prstGeom prst="rect">
            <a:avLst/>
          </a:prstGeom>
          <a:noFill/>
        </p:spPr>
      </p:pic>
      <p:pic>
        <p:nvPicPr>
          <p:cNvPr id="7171" name="Picture 3" descr="C:\Users\Ирина\Pictures\73538_html_m582ff61c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867" t="56238" r="32285" b="3592"/>
          <a:stretch>
            <a:fillRect/>
          </a:stretch>
        </p:blipFill>
        <p:spPr bwMode="auto">
          <a:xfrm>
            <a:off x="4572000" y="4643446"/>
            <a:ext cx="2357454" cy="15001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1500174"/>
            <a:ext cx="235745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 группа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 группа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 группа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285728"/>
            <a:ext cx="6643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объединяет эти фигуры ?</a:t>
            </a:r>
          </a:p>
        </p:txBody>
      </p:sp>
      <p:sp>
        <p:nvSpPr>
          <p:cNvPr id="3" name="Блок-схема: магнитный диск 2"/>
          <p:cNvSpPr/>
          <p:nvPr/>
        </p:nvSpPr>
        <p:spPr>
          <a:xfrm>
            <a:off x="1571604" y="2071678"/>
            <a:ext cx="1143008" cy="1827094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5500694" y="2214554"/>
            <a:ext cx="1216152" cy="1714512"/>
          </a:xfrm>
          <a:prstGeom prst="cub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араллелограмм 4"/>
          <p:cNvSpPr/>
          <p:nvPr/>
        </p:nvSpPr>
        <p:spPr>
          <a:xfrm>
            <a:off x="4500562" y="5000636"/>
            <a:ext cx="1501904" cy="914400"/>
          </a:xfrm>
          <a:prstGeom prst="parallelogram">
            <a:avLst>
              <a:gd name="adj" fmla="val 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285852" y="4786322"/>
            <a:ext cx="1071570" cy="1000132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4786322"/>
            <a:ext cx="914400" cy="914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Picture 2" descr="C:\Users\Ирина\Pictures\kartochki_domana_figury_21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t="13932" r="12500" b="37270"/>
          <a:stretch>
            <a:fillRect/>
          </a:stretch>
        </p:blipFill>
        <p:spPr bwMode="auto">
          <a:xfrm>
            <a:off x="6929454" y="2071678"/>
            <a:ext cx="1785950" cy="1928826"/>
          </a:xfrm>
          <a:prstGeom prst="rect">
            <a:avLst/>
          </a:prstGeom>
          <a:noFill/>
        </p:spPr>
      </p:pic>
      <p:pic>
        <p:nvPicPr>
          <p:cNvPr id="11" name="Picture 3" descr="C:\Users\Ирина\Pictures\kartochki_domana_figury_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00" t="10749" r="14000" b="30905"/>
          <a:stretch>
            <a:fillRect/>
          </a:stretch>
        </p:blipFill>
        <p:spPr bwMode="auto">
          <a:xfrm>
            <a:off x="3143240" y="2214554"/>
            <a:ext cx="1857388" cy="1785950"/>
          </a:xfrm>
          <a:prstGeom prst="rect">
            <a:avLst/>
          </a:prstGeom>
          <a:noFill/>
        </p:spPr>
      </p:pic>
      <p:sp>
        <p:nvSpPr>
          <p:cNvPr id="12" name="Равнобедренный треугольник 11"/>
          <p:cNvSpPr/>
          <p:nvPr/>
        </p:nvSpPr>
        <p:spPr>
          <a:xfrm>
            <a:off x="2786050" y="4214818"/>
            <a:ext cx="1275018" cy="162878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71604" y="428604"/>
            <a:ext cx="6786610" cy="550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тех, кто столкнулся с этими удивительными моделями (так и хочется сказать - существами) 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мир раскололся на две части.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одной - скрученные бумажные полоски, посланцы сказочных измерений, а в оставшейся - неказистое, бесцветное прозябание.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Е.Скляревский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1214422"/>
            <a:ext cx="62077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Flex 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складывать, гнуться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57224" y="1"/>
            <a:ext cx="828677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Флексагоны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многоугольники, сложенные из полосок бумаги прямоугольной или более сложной формы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изогнутой формы.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Ирина\Pictures\img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928802"/>
            <a:ext cx="1785950" cy="1785950"/>
          </a:xfrm>
          <a:prstGeom prst="rect">
            <a:avLst/>
          </a:prstGeom>
          <a:noFill/>
        </p:spPr>
      </p:pic>
      <p:pic>
        <p:nvPicPr>
          <p:cNvPr id="27651" name="Picture 3" descr="C:\Users\Ирина\Pictures\img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0711" y="3714752"/>
            <a:ext cx="3071834" cy="17859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57224" y="3786191"/>
            <a:ext cx="25003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Артур Х. Стоун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3006866"/>
            <a:ext cx="34289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Принстонский университет,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штат Нью Джерси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C:\Users\Ирина\Pictures\TriHexaFlexagonsNew44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810029"/>
            <a:ext cx="250033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0"/>
            <a:ext cx="750099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Бумага формата Letter была слишком широкой и не умещалась в скоросшиватель, предназначенный для бумаги формата A4.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3143248"/>
            <a:ext cx="1682750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143248"/>
            <a:ext cx="2143140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 rot="5400000">
            <a:off x="5965835" y="4035429"/>
            <a:ext cx="1785950" cy="1588"/>
          </a:xfrm>
          <a:prstGeom prst="line">
            <a:avLst/>
          </a:prstGeom>
          <a:ln w="57150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Ирина\Desktop\флекси\i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31634">
            <a:off x="7078318" y="2475538"/>
            <a:ext cx="761636" cy="57150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714348" y="4786322"/>
            <a:ext cx="8429652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0A22E"/>
              </a:buClr>
              <a:buSzPct val="70000"/>
              <a:defRPr/>
            </a:pPr>
            <a: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Привычный формат       Американский блокнот</a:t>
            </a:r>
            <a:endParaRPr lang="ru-RU" alt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Users\Ирина\Pictures\img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469" t="29167" r="52343" b="45833"/>
          <a:stretch>
            <a:fillRect/>
          </a:stretch>
        </p:blipFill>
        <p:spPr bwMode="auto">
          <a:xfrm>
            <a:off x="1714480" y="1500174"/>
            <a:ext cx="1428760" cy="150019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286116" y="2500306"/>
            <a:ext cx="1842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Артур Х. Стоун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327" y="775693"/>
            <a:ext cx="2357678" cy="283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7" y="775692"/>
            <a:ext cx="2250833" cy="2831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706" y="2348880"/>
            <a:ext cx="2206446" cy="291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3607172"/>
            <a:ext cx="26454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Ричард Фейнман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аспирант-физик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33291" y="5229200"/>
            <a:ext cx="24948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Джон Тьюки</a:t>
            </a:r>
          </a:p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 математики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40153" y="3607173"/>
            <a:ext cx="3203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Брайант  Таккерман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аспирант-математик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1" y="6252"/>
            <a:ext cx="6840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«Флексагонный комитет»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рина\Pictures\5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13" t="8212" r="6249" b="9671"/>
          <a:stretch>
            <a:fillRect/>
          </a:stretch>
        </p:blipFill>
        <p:spPr bwMode="auto">
          <a:xfrm>
            <a:off x="4786314" y="3643314"/>
            <a:ext cx="2643206" cy="2428892"/>
          </a:xfrm>
          <a:prstGeom prst="rect">
            <a:avLst/>
          </a:prstGeom>
          <a:noFill/>
        </p:spPr>
      </p:pic>
      <p:pic>
        <p:nvPicPr>
          <p:cNvPr id="1028" name="Picture 4" descr="C:\Users\Ирина\Pictures\0010-010-SKOLKO-ZDES-KUBIKOV-6-ili-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87" t="20833" r="10156" b="3125"/>
          <a:stretch>
            <a:fillRect/>
          </a:stretch>
        </p:blipFill>
        <p:spPr bwMode="auto">
          <a:xfrm>
            <a:off x="1000101" y="3643314"/>
            <a:ext cx="2928958" cy="2286016"/>
          </a:xfrm>
          <a:prstGeom prst="rect">
            <a:avLst/>
          </a:prstGeom>
          <a:noFill/>
        </p:spPr>
      </p:pic>
      <p:pic>
        <p:nvPicPr>
          <p:cNvPr id="1029" name="Picture 5" descr="C:\Users\Ирина\Pictures\star_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785794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Ирина\Desktop\флекси\detsad-22568-146713938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1" t="39121" b="29444"/>
          <a:stretch>
            <a:fillRect/>
          </a:stretch>
        </p:blipFill>
        <p:spPr bwMode="auto">
          <a:xfrm>
            <a:off x="1571604" y="785794"/>
            <a:ext cx="4574895" cy="60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Ирина\Desktop\флекси\detsad-22568-146713957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637" b="25269"/>
          <a:stretch>
            <a:fillRect/>
          </a:stretch>
        </p:blipFill>
        <p:spPr bwMode="auto">
          <a:xfrm>
            <a:off x="4286248" y="1500174"/>
            <a:ext cx="4581271" cy="67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Ирина\Desktop\флекси\detsad-22568-146713965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656" t="3736" r="35230"/>
          <a:stretch>
            <a:fillRect/>
          </a:stretch>
        </p:blipFill>
        <p:spPr bwMode="auto">
          <a:xfrm>
            <a:off x="1500166" y="2285992"/>
            <a:ext cx="178145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Ирина\Desktop\флекси\detsad-22568-146713985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671" t="15824" r="20801" b="15165"/>
          <a:stretch>
            <a:fillRect/>
          </a:stretch>
        </p:blipFill>
        <p:spPr bwMode="auto">
          <a:xfrm>
            <a:off x="3500430" y="2285992"/>
            <a:ext cx="2672944" cy="207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Ирина\Desktop\флекси\detsad-22568-1467139916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960" t="18901" r="20506" b="10739"/>
          <a:stretch>
            <a:fillRect/>
          </a:stretch>
        </p:blipFill>
        <p:spPr bwMode="auto">
          <a:xfrm>
            <a:off x="6357950" y="2285992"/>
            <a:ext cx="256989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Ирина\Desktop\флекси\detsad-22568-1467139942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4500570"/>
            <a:ext cx="2168194" cy="179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Ирина\Desktop\флекси\detsad-22568-1467140839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540" t="8780" r="19200" b="12855"/>
          <a:stretch>
            <a:fillRect/>
          </a:stretch>
        </p:blipFill>
        <p:spPr bwMode="auto">
          <a:xfrm>
            <a:off x="5000628" y="4572008"/>
            <a:ext cx="2428892" cy="1640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786182" y="214290"/>
            <a:ext cx="36433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Флексогон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Ирина\Pictures\kon-anim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9688" y="1143000"/>
            <a:ext cx="652462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"/>
            <a:ext cx="84238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Флексор 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представляет 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ращающиеся кольца тетраэдров. Эта цепочка обладает удивительной способностью изгибаться и выворачиваться до бесконечности, все время, меняя свою форму.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рина\Desktop\флекси\P10204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3000372"/>
            <a:ext cx="4786346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0"/>
            <a:ext cx="17730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Флексор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Ирина\Desktop\флекси\P1020459_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6" t="11815" r="5844" b="8063"/>
          <a:stretch>
            <a:fillRect/>
          </a:stretch>
        </p:blipFill>
        <p:spPr bwMode="auto">
          <a:xfrm>
            <a:off x="1500166" y="642918"/>
            <a:ext cx="3477615" cy="58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Ирина\Desktop\флекси\P1020460_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642918"/>
            <a:ext cx="3033561" cy="611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Ирина\Desktop\флекси\P1020461_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14" t="6560" r="8937" b="7520"/>
          <a:stretch>
            <a:fillRect/>
          </a:stretch>
        </p:blipFill>
        <p:spPr bwMode="auto">
          <a:xfrm>
            <a:off x="2786050" y="1500174"/>
            <a:ext cx="192882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Ирина\Desktop\флекси\P1020462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46" t="8804" r="7650" b="5394"/>
          <a:stretch>
            <a:fillRect/>
          </a:stretch>
        </p:blipFill>
        <p:spPr bwMode="auto">
          <a:xfrm>
            <a:off x="5429256" y="1500174"/>
            <a:ext cx="207170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Ирина\Desktop\флекси\P1020463 (1)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26" t="6447" r="11314" b="14238"/>
          <a:stretch>
            <a:fillRect/>
          </a:stretch>
        </p:blipFill>
        <p:spPr bwMode="auto">
          <a:xfrm>
            <a:off x="1500166" y="3071810"/>
            <a:ext cx="191106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Ирина\Desktop\флекси\P1020465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30" t="8800" r="9490" b="12960"/>
          <a:stretch>
            <a:fillRect/>
          </a:stretch>
        </p:blipFill>
        <p:spPr bwMode="auto">
          <a:xfrm>
            <a:off x="4143372" y="3214686"/>
            <a:ext cx="200026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Ирина\Desktop\флекси\P1020466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507" t="7360" r="7715" b="9920"/>
          <a:stretch>
            <a:fillRect/>
          </a:stretch>
        </p:blipFill>
        <p:spPr bwMode="auto">
          <a:xfrm>
            <a:off x="6715140" y="3143248"/>
            <a:ext cx="202982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Ирина\Desktop\флекси\P1020468.jp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82" t="5760" r="7212" b="10240"/>
          <a:stretch>
            <a:fillRect/>
          </a:stretch>
        </p:blipFill>
        <p:spPr bwMode="auto">
          <a:xfrm>
            <a:off x="1928794" y="4929198"/>
            <a:ext cx="2357454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Ирина\Desktop\флекси\P1020469 (1).jpg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57" t="8000" r="10918" b="15031"/>
          <a:stretch>
            <a:fillRect/>
          </a:stretch>
        </p:blipFill>
        <p:spPr bwMode="auto">
          <a:xfrm>
            <a:off x="4929190" y="4929198"/>
            <a:ext cx="221457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642919"/>
            <a:ext cx="54292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Флексманы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это существа, населяющие мир флексагонов и флексоров. </a:t>
            </a:r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14546" y="1714488"/>
            <a:ext cx="614366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плоским  геометрическим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фигурам  относится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пирамида 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прямоугольник 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шар.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71736" y="1714488"/>
            <a:ext cx="478634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пространственным  геометрическим фигурам относится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треугольник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куб  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квадрат.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071670" y="714356"/>
            <a:ext cx="635798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лексогон - многоугольник, составленный из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треугольников 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шестиугольников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квадратов.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928794" y="1142984"/>
            <a:ext cx="614366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Флексор представляет собой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многоугольник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многогранник 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квадрат.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Рисунок 2" descr="i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2857496"/>
            <a:ext cx="2143140" cy="2357454"/>
          </a:xfrm>
          <a:prstGeom prst="rect">
            <a:avLst/>
          </a:prstGeom>
          <a:noFill/>
        </p:spPr>
      </p:pic>
      <p:pic>
        <p:nvPicPr>
          <p:cNvPr id="36866" name="Рисунок 3" descr="i (1)"/>
          <p:cNvPicPr>
            <a:picLocks noChangeAspect="1" noChangeArrowheads="1"/>
          </p:cNvPicPr>
          <p:nvPr/>
        </p:nvPicPr>
        <p:blipFill>
          <a:blip r:embed="rId3"/>
          <a:srcRect l="35329" t="49899" r="35349" b="10757"/>
          <a:stretch>
            <a:fillRect/>
          </a:stretch>
        </p:blipFill>
        <p:spPr bwMode="auto">
          <a:xfrm>
            <a:off x="3714744" y="2857496"/>
            <a:ext cx="2000264" cy="2286016"/>
          </a:xfrm>
          <a:prstGeom prst="rect">
            <a:avLst/>
          </a:prstGeom>
          <a:noFill/>
        </p:spPr>
      </p:pic>
      <p:pic>
        <p:nvPicPr>
          <p:cNvPr id="36865" name="Рисунок 4" descr="img_user_file_54451c0ee16de_18"/>
          <p:cNvPicPr>
            <a:picLocks noChangeAspect="1" noChangeArrowheads="1"/>
          </p:cNvPicPr>
          <p:nvPr/>
        </p:nvPicPr>
        <p:blipFill>
          <a:blip r:embed="rId4"/>
          <a:srcRect l="50185" t="20042" r="27223" b="24593"/>
          <a:stretch>
            <a:fillRect/>
          </a:stretch>
        </p:blipFill>
        <p:spPr bwMode="auto">
          <a:xfrm>
            <a:off x="6572264" y="2857496"/>
            <a:ext cx="2000264" cy="2214578"/>
          </a:xfrm>
          <a:prstGeom prst="rect">
            <a:avLst/>
          </a:prstGeom>
          <a:noFill/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214546" y="857232"/>
            <a:ext cx="607223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Флексогон изображен  на рисунке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4000496" y="1928802"/>
            <a:ext cx="10001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6715140" y="2000240"/>
            <a:ext cx="8572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3)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0" y="285749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рина\Pictures\5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813" t="8212" r="6249" b="9671"/>
          <a:stretch>
            <a:fillRect/>
          </a:stretch>
        </p:blipFill>
        <p:spPr bwMode="auto">
          <a:xfrm>
            <a:off x="4786314" y="3643314"/>
            <a:ext cx="2643206" cy="2428892"/>
          </a:xfrm>
          <a:prstGeom prst="rect">
            <a:avLst/>
          </a:prstGeom>
          <a:noFill/>
        </p:spPr>
      </p:pic>
      <p:pic>
        <p:nvPicPr>
          <p:cNvPr id="1028" name="Picture 4" descr="C:\Users\Ирина\Pictures\0010-010-SKOLKO-ZDES-KUBIKOV-6-ili-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187" t="20833" r="10156" b="3125"/>
          <a:stretch>
            <a:fillRect/>
          </a:stretch>
        </p:blipFill>
        <p:spPr bwMode="auto">
          <a:xfrm>
            <a:off x="1000101" y="3643314"/>
            <a:ext cx="2928958" cy="2286016"/>
          </a:xfrm>
          <a:prstGeom prst="rect">
            <a:avLst/>
          </a:prstGeom>
          <a:noFill/>
        </p:spPr>
      </p:pic>
      <p:pic>
        <p:nvPicPr>
          <p:cNvPr id="1029" name="Picture 5" descr="C:\Users\Ирина\Pictures\star_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785794"/>
            <a:ext cx="2571768" cy="25717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1357298"/>
            <a:ext cx="2857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их объединяет?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28794" y="642918"/>
            <a:ext cx="5715008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на занятии Я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Увидел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Услышал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Ощутил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Понял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Узнал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Открыл для себя, что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428604"/>
            <a:ext cx="27823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их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объединяет?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рина\Desktop\флекси\1_52550031331fb525500313323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357166"/>
            <a:ext cx="3000396" cy="2357454"/>
          </a:xfrm>
          <a:prstGeom prst="rect">
            <a:avLst/>
          </a:prstGeom>
          <a:noFill/>
        </p:spPr>
      </p:pic>
      <p:pic>
        <p:nvPicPr>
          <p:cNvPr id="2051" name="Picture 3" descr="C:\Users\Ирина\Desktop\флекси\4780778_stock-photo-emotion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928934"/>
            <a:ext cx="3000396" cy="3000396"/>
          </a:xfrm>
          <a:prstGeom prst="rect">
            <a:avLst/>
          </a:prstGeom>
          <a:noFill/>
        </p:spPr>
      </p:pic>
      <p:pic>
        <p:nvPicPr>
          <p:cNvPr id="2052" name="Picture 4" descr="C:\Users\Ирина\Desktop\флекси\225423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3000372"/>
            <a:ext cx="3000396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7356" y="857232"/>
            <a:ext cx="1428760" cy="10001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357686" y="1285860"/>
            <a:ext cx="1428760" cy="13430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785786" y="3214686"/>
            <a:ext cx="1489332" cy="127159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7215206" y="2643182"/>
            <a:ext cx="1343028" cy="1827094"/>
          </a:xfrm>
          <a:prstGeom prst="flowChartMagneticDisk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Куб 6"/>
          <p:cNvSpPr/>
          <p:nvPr/>
        </p:nvSpPr>
        <p:spPr>
          <a:xfrm>
            <a:off x="2428860" y="2285992"/>
            <a:ext cx="1643074" cy="1859094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араллелограмм 7"/>
          <p:cNvSpPr/>
          <p:nvPr/>
        </p:nvSpPr>
        <p:spPr>
          <a:xfrm>
            <a:off x="6143636" y="857232"/>
            <a:ext cx="1430466" cy="914400"/>
          </a:xfrm>
          <a:prstGeom prst="parallelogram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Шестиугольник 8"/>
          <p:cNvSpPr/>
          <p:nvPr/>
        </p:nvSpPr>
        <p:spPr>
          <a:xfrm>
            <a:off x="6357950" y="4929198"/>
            <a:ext cx="1275018" cy="1128714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8001024" y="285728"/>
            <a:ext cx="914400" cy="2214578"/>
          </a:xfrm>
          <a:prstGeom prst="rt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C:\Users\Ирина\Pictures\kartochki_domana_figury_21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t="13932" r="12500" b="37270"/>
          <a:stretch>
            <a:fillRect/>
          </a:stretch>
        </p:blipFill>
        <p:spPr bwMode="auto">
          <a:xfrm>
            <a:off x="4429124" y="3143248"/>
            <a:ext cx="1785950" cy="1928826"/>
          </a:xfrm>
          <a:prstGeom prst="rect">
            <a:avLst/>
          </a:prstGeom>
          <a:noFill/>
        </p:spPr>
      </p:pic>
      <p:pic>
        <p:nvPicPr>
          <p:cNvPr id="2051" name="Picture 3" descr="C:\Users\Ирина\Pictures\kartochki_domana_figury_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00" t="10749" r="14000" b="30905"/>
          <a:stretch>
            <a:fillRect/>
          </a:stretch>
        </p:blipFill>
        <p:spPr bwMode="auto">
          <a:xfrm>
            <a:off x="1714480" y="4714884"/>
            <a:ext cx="1857388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1785926"/>
            <a:ext cx="4948727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Царство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геометрических 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фигур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06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500043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геометрические фигуры изображены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1714488"/>
            <a:ext cx="1428760" cy="100013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572000" y="2214554"/>
            <a:ext cx="1428760" cy="13430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785786" y="3214686"/>
            <a:ext cx="1489332" cy="127159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7215206" y="2643182"/>
            <a:ext cx="1343028" cy="1827094"/>
          </a:xfrm>
          <a:prstGeom prst="flowChartMagneticDisk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Куб 6"/>
          <p:cNvSpPr/>
          <p:nvPr/>
        </p:nvSpPr>
        <p:spPr>
          <a:xfrm>
            <a:off x="2428860" y="2786058"/>
            <a:ext cx="1643074" cy="1859094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араллелограмм 7"/>
          <p:cNvSpPr/>
          <p:nvPr/>
        </p:nvSpPr>
        <p:spPr>
          <a:xfrm>
            <a:off x="6286512" y="1571612"/>
            <a:ext cx="1430466" cy="914400"/>
          </a:xfrm>
          <a:prstGeom prst="parallelogram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Шестиугольник 8"/>
          <p:cNvSpPr/>
          <p:nvPr/>
        </p:nvSpPr>
        <p:spPr>
          <a:xfrm>
            <a:off x="6357950" y="4929198"/>
            <a:ext cx="1275018" cy="1128714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8001024" y="285728"/>
            <a:ext cx="914400" cy="2214578"/>
          </a:xfrm>
          <a:prstGeom prst="rt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C:\Users\Ирина\Pictures\kartochki_domana_figury_21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t="13932" r="12500" b="37270"/>
          <a:stretch>
            <a:fillRect/>
          </a:stretch>
        </p:blipFill>
        <p:spPr bwMode="auto">
          <a:xfrm>
            <a:off x="4357686" y="3643314"/>
            <a:ext cx="1785950" cy="1928826"/>
          </a:xfrm>
          <a:prstGeom prst="rect">
            <a:avLst/>
          </a:prstGeom>
          <a:noFill/>
        </p:spPr>
      </p:pic>
      <p:pic>
        <p:nvPicPr>
          <p:cNvPr id="2051" name="Picture 3" descr="C:\Users\Ирина\Pictures\kartochki_domana_figury_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00" t="10749" r="14000" b="30905"/>
          <a:stretch>
            <a:fillRect/>
          </a:stretch>
        </p:blipFill>
        <p:spPr bwMode="auto">
          <a:xfrm>
            <a:off x="1714480" y="4714884"/>
            <a:ext cx="1857388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14290"/>
            <a:ext cx="67151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Разбейте фигуры на группы так, чтобы в каждой группе предметы были объединены по какому-то общему признаку.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магнитный диск 2"/>
          <p:cNvSpPr/>
          <p:nvPr/>
        </p:nvSpPr>
        <p:spPr>
          <a:xfrm>
            <a:off x="1714480" y="2071678"/>
            <a:ext cx="1143008" cy="1827094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6429388" y="4357694"/>
            <a:ext cx="1216152" cy="1714512"/>
          </a:xfrm>
          <a:prstGeom prst="cub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араллелограмм 4"/>
          <p:cNvSpPr/>
          <p:nvPr/>
        </p:nvSpPr>
        <p:spPr>
          <a:xfrm>
            <a:off x="4786314" y="5000636"/>
            <a:ext cx="1216152" cy="914400"/>
          </a:xfrm>
          <a:prstGeom prst="parallelogram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571868" y="2857496"/>
            <a:ext cx="1071570" cy="1000132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4286256"/>
            <a:ext cx="914400" cy="914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Picture 2" descr="C:\Users\Ирина\Pictures\kartochki_domana_figury_21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t="13932" r="12500" b="37270"/>
          <a:stretch>
            <a:fillRect/>
          </a:stretch>
        </p:blipFill>
        <p:spPr bwMode="auto">
          <a:xfrm>
            <a:off x="6858016" y="2357430"/>
            <a:ext cx="1785950" cy="1928826"/>
          </a:xfrm>
          <a:prstGeom prst="rect">
            <a:avLst/>
          </a:prstGeom>
          <a:noFill/>
        </p:spPr>
      </p:pic>
      <p:pic>
        <p:nvPicPr>
          <p:cNvPr id="11" name="Picture 3" descr="C:\Users\Ирина\Pictures\kartochki_domana_figury_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00" t="10749" r="14000" b="30905"/>
          <a:stretch>
            <a:fillRect/>
          </a:stretch>
        </p:blipFill>
        <p:spPr bwMode="auto">
          <a:xfrm>
            <a:off x="2571736" y="4357694"/>
            <a:ext cx="1857388" cy="1785950"/>
          </a:xfrm>
          <a:prstGeom prst="rect">
            <a:avLst/>
          </a:prstGeom>
          <a:noFill/>
        </p:spPr>
      </p:pic>
      <p:sp>
        <p:nvSpPr>
          <p:cNvPr id="12" name="Равнобедренный треугольник 11"/>
          <p:cNvSpPr/>
          <p:nvPr/>
        </p:nvSpPr>
        <p:spPr>
          <a:xfrm>
            <a:off x="5357818" y="2357430"/>
            <a:ext cx="1275018" cy="162878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214290"/>
            <a:ext cx="67151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Разбейте фигуры на группы так, чтобы в каждой группе предметы были объединены по какому-то общему признаку.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магнитный диск 2"/>
          <p:cNvSpPr/>
          <p:nvPr/>
        </p:nvSpPr>
        <p:spPr>
          <a:xfrm>
            <a:off x="1571604" y="2071678"/>
            <a:ext cx="1143008" cy="1827094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5500694" y="2214554"/>
            <a:ext cx="1216152" cy="1714512"/>
          </a:xfrm>
          <a:prstGeom prst="cub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араллелограмм 4"/>
          <p:cNvSpPr/>
          <p:nvPr/>
        </p:nvSpPr>
        <p:spPr>
          <a:xfrm>
            <a:off x="4786314" y="5000636"/>
            <a:ext cx="1216152" cy="914400"/>
          </a:xfrm>
          <a:prstGeom prst="parallelogram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285852" y="4786322"/>
            <a:ext cx="1071570" cy="1000132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72264" y="4786322"/>
            <a:ext cx="914400" cy="914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Picture 2" descr="C:\Users\Ирина\Pictures\kartochki_domana_figury_21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t="13932" r="12500" b="37270"/>
          <a:stretch>
            <a:fillRect/>
          </a:stretch>
        </p:blipFill>
        <p:spPr bwMode="auto">
          <a:xfrm>
            <a:off x="6929454" y="2071678"/>
            <a:ext cx="1785950" cy="1928826"/>
          </a:xfrm>
          <a:prstGeom prst="rect">
            <a:avLst/>
          </a:prstGeom>
          <a:noFill/>
        </p:spPr>
      </p:pic>
      <p:pic>
        <p:nvPicPr>
          <p:cNvPr id="11" name="Picture 3" descr="C:\Users\Ирина\Pictures\kartochki_domana_figury_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00" t="10749" r="14000" b="30905"/>
          <a:stretch>
            <a:fillRect/>
          </a:stretch>
        </p:blipFill>
        <p:spPr bwMode="auto">
          <a:xfrm>
            <a:off x="3143240" y="2214554"/>
            <a:ext cx="1857388" cy="1785950"/>
          </a:xfrm>
          <a:prstGeom prst="rect">
            <a:avLst/>
          </a:prstGeom>
          <a:noFill/>
        </p:spPr>
      </p:pic>
      <p:sp>
        <p:nvSpPr>
          <p:cNvPr id="12" name="Равнобедренный треугольник 11"/>
          <p:cNvSpPr/>
          <p:nvPr/>
        </p:nvSpPr>
        <p:spPr>
          <a:xfrm>
            <a:off x="2786050" y="4214818"/>
            <a:ext cx="1275018" cy="162878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342</Words>
  <Application>Microsoft Office PowerPoint</Application>
  <PresentationFormat>Экран (4:3)</PresentationFormat>
  <Paragraphs>102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Математика-ПК</cp:lastModifiedBy>
  <cp:revision>12</cp:revision>
  <dcterms:created xsi:type="dcterms:W3CDTF">2017-09-29T19:29:33Z</dcterms:created>
  <dcterms:modified xsi:type="dcterms:W3CDTF">2017-12-30T04:46:57Z</dcterms:modified>
</cp:coreProperties>
</file>