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58" r:id="rId5"/>
    <p:sldId id="257" r:id="rId6"/>
    <p:sldId id="260" r:id="rId7"/>
    <p:sldId id="261" r:id="rId8"/>
    <p:sldId id="262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10 Гимнастических упражнений.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6480720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Учитель физической культуры        </a:t>
            </a:r>
          </a:p>
          <a:p>
            <a:pPr algn="l"/>
            <a:r>
              <a:rPr lang="ru-RU" dirty="0"/>
              <a:t> СОШ № 10 г. Сочи им. атамана С.И. Белого</a:t>
            </a:r>
          </a:p>
          <a:p>
            <a:pPr algn="l"/>
            <a:r>
              <a:rPr lang="ru-RU" dirty="0"/>
              <a:t>Широкова Т.Н.</a:t>
            </a:r>
          </a:p>
        </p:txBody>
      </p:sp>
    </p:spTree>
    <p:extLst>
      <p:ext uri="{BB962C8B-B14F-4D97-AF65-F5344CB8AC3E}">
        <p14:creationId xmlns:p14="http://schemas.microsoft.com/office/powerpoint/2010/main" val="519586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:ноги на ширине плеч, руки на поясе. Выполняем наклоны в сторону: правую руку поднимаем вверх и тянемся всем корпусом влево, меняем руки и тянемся уже вправо. По 2-5 раз каждой рукой.</a:t>
            </a:r>
          </a:p>
          <a:p>
            <a:pPr algn="l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9) 	Исходное положение</a:t>
            </a:r>
          </a:p>
        </p:txBody>
      </p:sp>
      <p:pic>
        <p:nvPicPr>
          <p:cNvPr id="5" name="Рисунок 4" descr="gibkost_1_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1700808"/>
            <a:ext cx="305413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7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/>
              <a:t>Делается 5 раз. Ноги расставлены в стороны, руки по швам .</a:t>
            </a:r>
            <a:br>
              <a:rPr lang="ru-RU" dirty="0"/>
            </a:br>
            <a:r>
              <a:rPr lang="ru-RU" dirty="0"/>
              <a:t>1) На вдохе руки тянутся вверх , носочки вытягиваются</a:t>
            </a:r>
            <a:br>
              <a:rPr lang="ru-RU" dirty="0"/>
            </a:br>
            <a:r>
              <a:rPr lang="ru-RU" dirty="0"/>
              <a:t>2) на выдохе резко туловище с руками отпускается вперед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10) Расслабление </a:t>
            </a:r>
          </a:p>
        </p:txBody>
      </p:sp>
    </p:spTree>
    <p:extLst>
      <p:ext uri="{BB962C8B-B14F-4D97-AF65-F5344CB8AC3E}">
        <p14:creationId xmlns:p14="http://schemas.microsoft.com/office/powerpoint/2010/main" val="13133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Ходьба на месте в спокойном темпе, не нарушая дыхания. Выполнять 1 минуту.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1) Ходьба на месте </a:t>
            </a:r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124744"/>
            <a:ext cx="3175000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633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>
                <a:effectLst/>
              </a:rPr>
              <a:t>2) Базовые упражнения для шеи и головы.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dirty="0"/>
              <a:t>Повороты головы влево-вправо, вперед-назад.</a:t>
            </a:r>
          </a:p>
          <a:p>
            <a:pPr algn="ctr"/>
            <a:r>
              <a:rPr lang="ru-RU" dirty="0"/>
              <a:t>Главное в этих упражнение – никаких резких движений. Делать нужно плавно, дыхание ровное.</a:t>
            </a:r>
          </a:p>
        </p:txBody>
      </p:sp>
      <p:pic>
        <p:nvPicPr>
          <p:cNvPr id="1026" name="Picture 2" descr="Вращение голов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085184"/>
            <a:ext cx="28575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3732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Упражнение нужно сделать по 4-5 раз в каждую сторону.</a:t>
            </a:r>
          </a:p>
        </p:txBody>
      </p:sp>
    </p:spTree>
    <p:extLst>
      <p:ext uri="{BB962C8B-B14F-4D97-AF65-F5344CB8AC3E}">
        <p14:creationId xmlns:p14="http://schemas.microsoft.com/office/powerpoint/2010/main" val="4250704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96" y="742925"/>
            <a:ext cx="6446004" cy="138993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effectLst/>
              </a:rPr>
              <a:t>3) Упражнения для туловища: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91502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Наклоны влево/вправо для растяжки боковой поверхности туловища. Станьте ровно, ноги на ширине плеч, руки вытяните вверх (можно руки собрать в замок), на вдохе наклоняйте туловище вправо, на выдохе возвращайтесь в исходное положение, на вдохе наклоняйте туловище влево и на вдохе возвращайтесь. Сделайте 5 повторений в каждую сторону.</a:t>
            </a:r>
          </a:p>
        </p:txBody>
      </p:sp>
      <p:pic>
        <p:nvPicPr>
          <p:cNvPr id="2050" name="Picture 2" descr="Сгибание туловища вб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20688"/>
            <a:ext cx="2857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611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6" y="328239"/>
            <a:ext cx="8062912" cy="1470025"/>
          </a:xfrm>
        </p:spPr>
        <p:txBody>
          <a:bodyPr/>
          <a:lstStyle/>
          <a:p>
            <a:pPr algn="l"/>
            <a:r>
              <a:rPr lang="ru-RU" dirty="0">
                <a:effectLst/>
              </a:rPr>
              <a:t>4)Зарядка для ног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Приседания. Приседания делаются без отрыва пяток от пола (как на фото). 8-10 приседаний.</a:t>
            </a:r>
          </a:p>
        </p:txBody>
      </p:sp>
      <p:pic>
        <p:nvPicPr>
          <p:cNvPr id="3074" name="Picture 2" descr="Присед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857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689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692696"/>
            <a:ext cx="5687640" cy="309634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5)</a:t>
            </a:r>
            <a:r>
              <a:rPr lang="ru-RU" sz="2400" dirty="0" err="1"/>
              <a:t>Встаньте.Поставьте</a:t>
            </a:r>
            <a:r>
              <a:rPr lang="ru-RU" sz="2400" dirty="0"/>
              <a:t> ноги по ширине плеч. Руки заведите за голову. Перенеся груз на правую ногу, левую оторвите и поднимите, согнув в колене, как можно выше. Локтем противоположной руки постарайтесь коснуться колена (рука на это время отрывается от головы и сгибается в локте). Повторять нужно </a:t>
            </a:r>
            <a:r>
              <a:rPr lang="ru-RU" sz="2400" dirty="0">
                <a:solidFill>
                  <a:srgbClr val="FF0000"/>
                </a:solidFill>
              </a:rPr>
              <a:t>6-12 раз </a:t>
            </a:r>
            <a:r>
              <a:rPr lang="ru-RU" sz="2400" dirty="0"/>
              <a:t>для каждой ноги. Как выполнять упражнение, хорошо видно на картинке </a:t>
            </a:r>
            <a:r>
              <a:rPr lang="ru-RU" sz="2400" dirty="0">
                <a:solidFill>
                  <a:srgbClr val="FF0000"/>
                </a:solidFill>
              </a:rPr>
              <a:t>10</a:t>
            </a:r>
            <a:r>
              <a:rPr lang="ru-RU" sz="2400" dirty="0"/>
              <a:t>.</a:t>
            </a:r>
          </a:p>
          <a:p>
            <a:endParaRPr lang="ru-RU" sz="2400" dirty="0"/>
          </a:p>
        </p:txBody>
      </p:sp>
      <p:pic>
        <p:nvPicPr>
          <p:cNvPr id="5122" name="Picture 2" descr="kompleks-uprazhnenij-dlya-utrennej-gimnasti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4664"/>
            <a:ext cx="2668407" cy="611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22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Бегите на месте, заводя ноги сильно назад, старясь достать пяткой до ягодицы, как на рисунке </a:t>
            </a:r>
            <a:r>
              <a:rPr lang="ru-RU" dirty="0">
                <a:solidFill>
                  <a:srgbClr val="FF0000"/>
                </a:solidFill>
              </a:rPr>
              <a:t>11</a:t>
            </a:r>
            <a:r>
              <a:rPr lang="ru-RU" dirty="0"/>
              <a:t>. Бежать таким образом достаточно </a:t>
            </a:r>
            <a:r>
              <a:rPr lang="ru-RU" dirty="0">
                <a:solidFill>
                  <a:srgbClr val="FF0000"/>
                </a:solidFill>
              </a:rPr>
              <a:t>20-40 </a:t>
            </a:r>
            <a:r>
              <a:rPr lang="ru-RU" dirty="0"/>
              <a:t>секунд.</a:t>
            </a:r>
          </a:p>
          <a:p>
            <a:pPr algn="l"/>
            <a:endParaRPr lang="ru-RU" dirty="0"/>
          </a:p>
        </p:txBody>
      </p:sp>
      <p:pic>
        <p:nvPicPr>
          <p:cNvPr id="5" name="Picture 2" descr="kompleks-uprazhnenij-dlya-utrennej-gimnasti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739019"/>
            <a:ext cx="267084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effectLst/>
              </a:rPr>
              <a:t>6) Бег на месте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87064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/>
              <a:t>1. Махи левой ногой вперед-назад (как на рис.).</a:t>
            </a:r>
          </a:p>
          <a:p>
            <a:pPr algn="l"/>
            <a:r>
              <a:rPr lang="ru-RU" dirty="0"/>
              <a:t>2. Принять исходное положение.</a:t>
            </a:r>
          </a:p>
          <a:p>
            <a:pPr algn="l"/>
            <a:r>
              <a:rPr lang="ru-RU" dirty="0"/>
              <a:t>3. Махи правой ногой вперед-назад. Примечание: повторить упражнение 8—10 раз.</a:t>
            </a:r>
          </a:p>
          <a:p>
            <a:pPr algn="l"/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effectLst/>
              </a:rPr>
              <a:t>7)Махи левой и правой ногой вперед-назад</a:t>
            </a:r>
            <a:endParaRPr lang="ru-RU" sz="2800" dirty="0"/>
          </a:p>
        </p:txBody>
      </p:sp>
      <p:pic>
        <p:nvPicPr>
          <p:cNvPr id="6146" name="Picture 2" descr="http://www.alegri.ru/images/3(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843" y="476672"/>
            <a:ext cx="314119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499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4895552" cy="3843016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Для чего:</a:t>
            </a:r>
            <a:r>
              <a:rPr lang="ru-RU" dirty="0"/>
              <a:t> укрепление позвоночника и поясницы, растягивание сухожилий.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332656"/>
            <a:ext cx="5039568" cy="1428576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8) 	Наклоны</a:t>
            </a:r>
          </a:p>
        </p:txBody>
      </p:sp>
      <p:pic>
        <p:nvPicPr>
          <p:cNvPr id="8194" name="Picture 2" descr="https://files.adme.ru/files/news/part_120/1208160/7249760-333-650-a542d8629a-14846448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815849" cy="6680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203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355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Verdana</vt:lpstr>
      <vt:lpstr>Wingdings 2</vt:lpstr>
      <vt:lpstr>Яркая</vt:lpstr>
      <vt:lpstr>10 Гимнастических упражнений.</vt:lpstr>
      <vt:lpstr>1) Ходьба на месте </vt:lpstr>
      <vt:lpstr>2) Базовые упражнения для шеи и головы.</vt:lpstr>
      <vt:lpstr>3) Упражнения для туловища:</vt:lpstr>
      <vt:lpstr>4)Зарядка для ног</vt:lpstr>
      <vt:lpstr>Презентация PowerPoint</vt:lpstr>
      <vt:lpstr>6) Бег на месте</vt:lpstr>
      <vt:lpstr>7)Махи левой и правой ногой вперед-назад</vt:lpstr>
      <vt:lpstr>8)  Наклоны</vt:lpstr>
      <vt:lpstr>9)  Исходное положение</vt:lpstr>
      <vt:lpstr>10) Расслабление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 Гимнастических упражнений.</dc:title>
  <dc:creator>User</dc:creator>
  <cp:lastModifiedBy>mv266221016@outlook.com</cp:lastModifiedBy>
  <cp:revision>9</cp:revision>
  <dcterms:created xsi:type="dcterms:W3CDTF">2017-12-20T17:47:53Z</dcterms:created>
  <dcterms:modified xsi:type="dcterms:W3CDTF">2017-12-30T11:16:29Z</dcterms:modified>
</cp:coreProperties>
</file>