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4F00B6-665D-4DAB-B743-40EA2509F77A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FD49A57-A558-40AB-BBAB-9BEE9CA309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i="1" dirty="0">
                <a:solidFill>
                  <a:schemeClr val="tx1"/>
                </a:solidFill>
              </a:rPr>
              <a:t>Параолимпийские игры.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D80A794-120D-413A-9240-30E12FE11AE8}"/>
              </a:ext>
            </a:extLst>
          </p:cNvPr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Учитель физической культуры        </a:t>
            </a:r>
          </a:p>
          <a:p>
            <a:r>
              <a:rPr lang="ru-RU" dirty="0"/>
              <a:t> СОШ № 10 г. Сочи им. атамана С.И. Белого</a:t>
            </a:r>
          </a:p>
          <a:p>
            <a:r>
              <a:rPr lang="ru-RU" dirty="0"/>
              <a:t>Широкова Т.Н.</a:t>
            </a:r>
          </a:p>
        </p:txBody>
      </p:sp>
    </p:spTree>
    <p:extLst>
      <p:ext uri="{BB962C8B-B14F-4D97-AF65-F5344CB8AC3E}">
        <p14:creationId xmlns:p14="http://schemas.microsoft.com/office/powerpoint/2010/main" val="660522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531248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dictat.net/assets/templates/media/1608/6662/f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026" y="3429000"/>
            <a:ext cx="6145188" cy="321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09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/>
              <a:t>Летние виды спорта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7529264" cy="549322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Академическая гребля;</a:t>
            </a:r>
          </a:p>
          <a:p>
            <a:r>
              <a:rPr lang="ru-RU" dirty="0"/>
              <a:t>Баскетбол на колясках;</a:t>
            </a:r>
          </a:p>
          <a:p>
            <a:r>
              <a:rPr lang="ru-RU" dirty="0" err="1"/>
              <a:t>Бочче</a:t>
            </a:r>
            <a:r>
              <a:rPr lang="ru-RU" dirty="0"/>
              <a:t>;</a:t>
            </a:r>
          </a:p>
          <a:p>
            <a:r>
              <a:rPr lang="ru-RU" dirty="0"/>
              <a:t>Велосипедный спорт;</a:t>
            </a:r>
          </a:p>
          <a:p>
            <a:r>
              <a:rPr lang="ru-RU" dirty="0"/>
              <a:t>Выездка;</a:t>
            </a:r>
          </a:p>
          <a:p>
            <a:r>
              <a:rPr lang="ru-RU" dirty="0" err="1"/>
              <a:t>Голбол</a:t>
            </a:r>
            <a:r>
              <a:rPr lang="ru-RU" dirty="0"/>
              <a:t>;</a:t>
            </a:r>
          </a:p>
          <a:p>
            <a:r>
              <a:rPr lang="ru-RU" dirty="0"/>
              <a:t>Гребля на байдарках ;</a:t>
            </a:r>
          </a:p>
          <a:p>
            <a:r>
              <a:rPr lang="ru-RU" dirty="0"/>
              <a:t>Дзюдо;</a:t>
            </a:r>
          </a:p>
          <a:p>
            <a:r>
              <a:rPr lang="ru-RU" dirty="0"/>
              <a:t>Лёгкая атлетика;</a:t>
            </a:r>
          </a:p>
          <a:p>
            <a:r>
              <a:rPr lang="ru-RU" dirty="0"/>
              <a:t>Настольный теннис;</a:t>
            </a:r>
          </a:p>
          <a:p>
            <a:r>
              <a:rPr lang="ru-RU" dirty="0" err="1"/>
              <a:t>Паратриатлон</a:t>
            </a:r>
            <a:r>
              <a:rPr lang="ru-RU" dirty="0"/>
              <a:t>;</a:t>
            </a:r>
          </a:p>
          <a:p>
            <a:r>
              <a:rPr lang="ru-RU" dirty="0"/>
              <a:t>Парусный спорт;</a:t>
            </a:r>
          </a:p>
          <a:p>
            <a:r>
              <a:rPr lang="ru-RU" dirty="0"/>
              <a:t>Плавание;</a:t>
            </a:r>
          </a:p>
          <a:p>
            <a:r>
              <a:rPr lang="ru-RU" dirty="0"/>
              <a:t>Пулевая стрельба;</a:t>
            </a:r>
          </a:p>
          <a:p>
            <a:r>
              <a:rPr lang="ru-RU" dirty="0"/>
              <a:t>Регби на колясках;</a:t>
            </a:r>
          </a:p>
          <a:p>
            <a:r>
              <a:rPr lang="ru-RU" dirty="0"/>
              <a:t>Сидячий волейбол;</a:t>
            </a:r>
          </a:p>
          <a:p>
            <a:r>
              <a:rPr lang="ru-RU" dirty="0"/>
              <a:t>Стрельба из лука;</a:t>
            </a:r>
          </a:p>
          <a:p>
            <a:r>
              <a:rPr lang="ru-RU" dirty="0"/>
              <a:t>Теннис на колясках;</a:t>
            </a:r>
          </a:p>
          <a:p>
            <a:r>
              <a:rPr lang="ru-RU" dirty="0"/>
              <a:t>Тяжёлая атлетика;</a:t>
            </a:r>
          </a:p>
          <a:p>
            <a:r>
              <a:rPr lang="ru-RU" dirty="0"/>
              <a:t>Фехтование на колясках;</a:t>
            </a:r>
          </a:p>
          <a:p>
            <a:r>
              <a:rPr lang="ru-RU" dirty="0"/>
              <a:t>Футбол 5х5;</a:t>
            </a:r>
          </a:p>
          <a:p>
            <a:r>
              <a:rPr lang="ru-RU" dirty="0"/>
              <a:t>Футбол 7х7.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868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Зимние виды спорта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Горные лыжи;</a:t>
            </a:r>
          </a:p>
          <a:p>
            <a:r>
              <a:rPr lang="ru-RU" dirty="0"/>
              <a:t>Кёрлинг на колясках;</a:t>
            </a:r>
          </a:p>
          <a:p>
            <a:r>
              <a:rPr lang="ru-RU" dirty="0"/>
              <a:t>Лыжные гонки;</a:t>
            </a:r>
          </a:p>
          <a:p>
            <a:r>
              <a:rPr lang="ru-RU" dirty="0"/>
              <a:t>Биатлон;</a:t>
            </a:r>
          </a:p>
          <a:p>
            <a:r>
              <a:rPr lang="ru-RU" dirty="0" err="1"/>
              <a:t>Следж</a:t>
            </a:r>
            <a:r>
              <a:rPr lang="ru-RU" dirty="0"/>
              <a:t>-хоккей.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80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международные спортивные соревнования для людей с ограниченными возможностями. Традиционно проводятся после Олимпийских игр, а начиная с летних </a:t>
            </a:r>
            <a:r>
              <a:rPr lang="ru-RU" dirty="0" err="1"/>
              <a:t>Паралимпийских</a:t>
            </a:r>
            <a:r>
              <a:rPr lang="ru-RU" dirty="0"/>
              <a:t> игр 1988 года — на тех же спортивных объектах; в 2001 году эта практика закреплена соглашением между МОК и Международным </a:t>
            </a:r>
            <a:r>
              <a:rPr lang="ru-RU" dirty="0" err="1"/>
              <a:t>паралимпийским</a:t>
            </a:r>
            <a:r>
              <a:rPr lang="ru-RU" dirty="0"/>
              <a:t> комитетом (МПК). Летние </a:t>
            </a:r>
            <a:r>
              <a:rPr lang="ru-RU" dirty="0" err="1"/>
              <a:t>Паралимпийские</a:t>
            </a:r>
            <a:r>
              <a:rPr lang="ru-RU" dirty="0"/>
              <a:t> игры проводятся с 1960 года, а зимние </a:t>
            </a:r>
            <a:r>
              <a:rPr lang="ru-RU" dirty="0" err="1"/>
              <a:t>Паралимпийские</a:t>
            </a:r>
            <a:r>
              <a:rPr lang="ru-RU" dirty="0"/>
              <a:t> игры — с 1976 года.</a:t>
            </a:r>
          </a:p>
          <a:p>
            <a:r>
              <a:rPr lang="ru-RU" dirty="0"/>
              <a:t>Возникновение видов спорта, в которых могут участвовать инвалиды, связывают с именем английского нейрохирурга Людвига </a:t>
            </a:r>
            <a:r>
              <a:rPr lang="ru-RU" dirty="0" err="1"/>
              <a:t>Гуттмана</a:t>
            </a:r>
            <a:r>
              <a:rPr lang="ru-RU" dirty="0"/>
              <a:t>, который, преодолевая вековые стереотипы по отношению к людям с физическими недостатками, ввёл спорт в процесс реабилитации больных с повреждениями спинного мозга. Он на практике доказал, что спорт для людей с физическими недостатками создаёт условия для успешной жизнедеятельности, восстанавливает психическое равновесие, позволяет вернуться к полноценной жизни независимо от физических недостатков, укрепляет физическую силу, необходимую для того, чтобы управляться с инвалидной коляской.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424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467600" cy="57606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эмблема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052736"/>
            <a:ext cx="4104456" cy="306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861048"/>
            <a:ext cx="4330048" cy="27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16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Название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764704"/>
            <a:ext cx="7457256" cy="5904656"/>
          </a:xfrm>
        </p:spPr>
        <p:txBody>
          <a:bodyPr>
            <a:noAutofit/>
          </a:bodyPr>
          <a:lstStyle/>
          <a:p>
            <a:r>
              <a:rPr lang="ru-RU" sz="1700" dirty="0"/>
              <a:t>Название первоначально было связано с термином </a:t>
            </a:r>
            <a:r>
              <a:rPr lang="ru-RU" sz="1700" dirty="0" err="1"/>
              <a:t>paraplegia</a:t>
            </a:r>
            <a:r>
              <a:rPr lang="ru-RU" sz="1700" dirty="0"/>
              <a:t> паралич нижних конечностей, поскольку эти соревнования проводились среди людей с заболеваниями позвоночника, однако с началом участия в играх спортсменов и с другими заболеваниями было переосмыслено как «рядом, вне (греч.πα</a:t>
            </a:r>
            <a:r>
              <a:rPr lang="ru-RU" sz="1700" dirty="0" err="1"/>
              <a:t>ρά</a:t>
            </a:r>
            <a:r>
              <a:rPr lang="ru-RU" sz="1700" dirty="0"/>
              <a:t>) Олимпиады»; имеется в виду параллелизм и равноправие параолимпийских соревнований с олимпийскими.</a:t>
            </a:r>
          </a:p>
          <a:p>
            <a:r>
              <a:rPr lang="ru-RU" sz="1700" dirty="0"/>
              <a:t>Написание «параолимпийский» зафиксировано в академическом «Русском орфографическом словаре» и других словарях. Написание «</a:t>
            </a:r>
            <a:r>
              <a:rPr lang="ru-RU" sz="1700" dirty="0" err="1"/>
              <a:t>паралимпийский</a:t>
            </a:r>
            <a:r>
              <a:rPr lang="ru-RU" sz="1700" dirty="0"/>
              <a:t>» является ненормативным и в словарях не отмечено и употребляется только в официальных документах органов государственной власти, являясь калькой с официального названия (МОК) на английском языке — </a:t>
            </a:r>
            <a:r>
              <a:rPr lang="ru-RU" sz="1700" dirty="0" err="1"/>
              <a:t>Paralympic</a:t>
            </a:r>
            <a:r>
              <a:rPr lang="ru-RU" sz="1700" dirty="0"/>
              <a:t> </a:t>
            </a:r>
            <a:r>
              <a:rPr lang="ru-RU" sz="1700" dirty="0" err="1"/>
              <a:t>Games</a:t>
            </a:r>
            <a:r>
              <a:rPr lang="ru-RU" sz="1700" dirty="0"/>
              <a:t>. Федеральным законом от 9 ноября 2009 г. № 253-ФЗ «О внесении изменений в отдельные законодательные акты Российской Федерации» (принят Государственной Думой 21 октября 2009 года, одобрен Советом Федерации 30 октября 2009 года) установлено единообразное использование в законодательстве Российской Федерации слов «</a:t>
            </a:r>
            <a:r>
              <a:rPr lang="ru-RU" sz="1700" dirty="0" err="1"/>
              <a:t>паралимпийский</a:t>
            </a:r>
            <a:r>
              <a:rPr lang="ru-RU" sz="1700" dirty="0"/>
              <a:t>» и «</a:t>
            </a:r>
            <a:r>
              <a:rPr lang="ru-RU" sz="1700" dirty="0" err="1"/>
              <a:t>сурдлимпийский</a:t>
            </a:r>
            <a:r>
              <a:rPr lang="ru-RU" sz="1700" dirty="0"/>
              <a:t>», а также образованных на их основе словосочетаний: «</a:t>
            </a:r>
            <a:r>
              <a:rPr lang="ru-RU" sz="1700" dirty="0" err="1"/>
              <a:t>Паралимпийский</a:t>
            </a:r>
            <a:r>
              <a:rPr lang="ru-RU" sz="1700" dirty="0"/>
              <a:t> комитет России», «</a:t>
            </a:r>
            <a:r>
              <a:rPr lang="ru-RU" sz="1700" dirty="0" err="1"/>
              <a:t>Паралимпийские</a:t>
            </a:r>
            <a:r>
              <a:rPr lang="ru-RU" sz="1700" dirty="0"/>
              <a:t> игры» и др. </a:t>
            </a:r>
          </a:p>
        </p:txBody>
      </p:sp>
    </p:spTree>
    <p:extLst>
      <p:ext uri="{BB962C8B-B14F-4D97-AF65-F5344CB8AC3E}">
        <p14:creationId xmlns:p14="http://schemas.microsoft.com/office/powerpoint/2010/main" val="157779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названном Федеральном законе написание указанных слов приведено в соответствие с правилами, установленными международными спортивными организациями. Отказ от термина «параолимпийский» связан с тем, что употребление слова «олимпийский» и его производных в маркетинговых и прочих коммерческих целях необходимо каждый раз согласовывать с МОК.</a:t>
            </a:r>
          </a:p>
          <a:p>
            <a:r>
              <a:rPr lang="ru-RU" dirty="0"/>
              <a:t>Поначалу термин «Параолимпийские игры» применялся неофициально. Игры 1960 года официально назывались «Девятыми Международными Сток-</a:t>
            </a:r>
            <a:r>
              <a:rPr lang="ru-RU" dirty="0" err="1"/>
              <a:t>мандевильскими</a:t>
            </a:r>
            <a:r>
              <a:rPr lang="ru-RU" dirty="0"/>
              <a:t> играми» и лишь в 1984 году им был присвоен статус первых Параолимпийских игр. Первыми играми, к которым официально применялся термин «</a:t>
            </a:r>
            <a:r>
              <a:rPr lang="ru-RU" dirty="0" err="1"/>
              <a:t>Paralympics</a:t>
            </a:r>
            <a:r>
              <a:rPr lang="ru-RU" dirty="0"/>
              <a:t>», были игры 1964 года. Тем не менее, в ряде игр вплоть до Игр 1980 года, использовался термин «Олимпийские игры для инвалидов», в 1984 г. — «Международные игры инвалидов». Окончательно термин «параолимпийский» был официально закреплён, начиная с Игр 1988 года. С 2005 года ввели систему, позволяющую участникам выступать не только с заболеванием, но и с глухотой.</a:t>
            </a:r>
          </a:p>
        </p:txBody>
      </p:sp>
    </p:spTree>
    <p:extLst>
      <p:ext uri="{BB962C8B-B14F-4D97-AF65-F5344CB8AC3E}">
        <p14:creationId xmlns:p14="http://schemas.microsoft.com/office/powerpoint/2010/main" val="1121617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Открытия параолимпийских игр в Афинах (2004год) и в Сочи (2014год)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1"/>
            <a:ext cx="4251899" cy="223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9154" y="4005064"/>
            <a:ext cx="4774873" cy="268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0109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История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 1948 году врач Сток-</a:t>
            </a:r>
            <a:r>
              <a:rPr lang="ru-RU" dirty="0" err="1"/>
              <a:t>Мандевилльского</a:t>
            </a:r>
            <a:r>
              <a:rPr lang="ru-RU" dirty="0"/>
              <a:t> реабилитационного госпиталя, Людвиг </a:t>
            </a:r>
            <a:r>
              <a:rPr lang="ru-RU" dirty="0" err="1"/>
              <a:t>Гуттман</a:t>
            </a:r>
            <a:r>
              <a:rPr lang="ru-RU" dirty="0"/>
              <a:t>, собрал британских ветеранов, вернувшихся после Второй Мировой Войны с поражением спинного мозга, для участия в спортивных соревнованиях. Называемый «отцом спорта для людей с ограниченными физическими возможностями», </a:t>
            </a:r>
            <a:r>
              <a:rPr lang="ru-RU" dirty="0" err="1"/>
              <a:t>Гуттман</a:t>
            </a:r>
            <a:r>
              <a:rPr lang="ru-RU" dirty="0"/>
              <a:t> был решительным сторонником использования спорта для улучшения качества жизни инвалидов с поражением спинного мозга. Первые Игры, ставшие прототипом </a:t>
            </a:r>
            <a:r>
              <a:rPr lang="ru-RU" dirty="0" err="1"/>
              <a:t>Паралимпийских</a:t>
            </a:r>
            <a:r>
              <a:rPr lang="ru-RU" dirty="0"/>
              <a:t> игр, имели название Сток </a:t>
            </a:r>
            <a:r>
              <a:rPr lang="ru-RU" dirty="0" err="1"/>
              <a:t>Мандевилльские</a:t>
            </a:r>
            <a:r>
              <a:rPr lang="ru-RU" dirty="0"/>
              <a:t> игры колясочников-1948 и по времени проведения совпадали с Олимпийскими играми в Лондоне. </a:t>
            </a:r>
            <a:r>
              <a:rPr lang="ru-RU" dirty="0" err="1"/>
              <a:t>Гуттман</a:t>
            </a:r>
            <a:r>
              <a:rPr lang="ru-RU" dirty="0"/>
              <a:t> имел далеко идущую цель — создание Олимпийских игр для спортсменов с ограниченными физическими возможностями. Британские Сток-</a:t>
            </a:r>
            <a:r>
              <a:rPr lang="ru-RU" dirty="0" err="1"/>
              <a:t>Мандевилльские</a:t>
            </a:r>
            <a:r>
              <a:rPr lang="ru-RU" dirty="0"/>
              <a:t> игры проводились ежегодно, а в 1952 году, с приездом голландской команды спортсменов-колясочников для участия в соревнованиях, Игры получили статус международных и насчитывали 130 участников. IX Сток </a:t>
            </a:r>
            <a:r>
              <a:rPr lang="ru-RU" dirty="0" err="1"/>
              <a:t>Мандевилльские</a:t>
            </a:r>
            <a:r>
              <a:rPr lang="ru-RU" dirty="0"/>
              <a:t> игры, которые были открыты не только для ветеранов войны, состоялись в 1960 году в Риме. Они считаются первыми официальными </a:t>
            </a:r>
            <a:r>
              <a:rPr lang="ru-RU" dirty="0" err="1"/>
              <a:t>Паралимпийскими</a:t>
            </a:r>
            <a:r>
              <a:rPr lang="ru-RU" dirty="0"/>
              <a:t> играми. В Риме соревновались 400 спортсменов на колясках из 23 стран. С этого времени началось бурное развитие </a:t>
            </a:r>
            <a:r>
              <a:rPr lang="ru-RU" dirty="0" err="1"/>
              <a:t>паралимпийского</a:t>
            </a:r>
            <a:r>
              <a:rPr lang="ru-RU" dirty="0"/>
              <a:t> движения в мире.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039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 1976 году в </a:t>
            </a:r>
            <a:r>
              <a:rPr lang="ru-RU" dirty="0" err="1"/>
              <a:t>Эрншёльдсвике</a:t>
            </a:r>
            <a:r>
              <a:rPr lang="ru-RU" dirty="0"/>
              <a:t> (Швеция) состоялись первые зимние </a:t>
            </a:r>
            <a:r>
              <a:rPr lang="ru-RU" dirty="0" err="1"/>
              <a:t>Паралимпийские</a:t>
            </a:r>
            <a:r>
              <a:rPr lang="ru-RU" dirty="0"/>
              <a:t> игры, в которых впервые приняли участие не только колясочники, но и спортсмены с другими категориями инвалидности. В том же 1976 году летние </a:t>
            </a:r>
            <a:r>
              <a:rPr lang="ru-RU" dirty="0" err="1"/>
              <a:t>Паралимпийские</a:t>
            </a:r>
            <a:r>
              <a:rPr lang="ru-RU" dirty="0"/>
              <a:t> игры в Торонто вошли в историю, собрав 1600 участников из 40 стран, в числе которых были слепые и </a:t>
            </a:r>
            <a:r>
              <a:rPr lang="ru-RU" dirty="0" err="1"/>
              <a:t>плоховидящие</a:t>
            </a:r>
            <a:r>
              <a:rPr lang="ru-RU" dirty="0"/>
              <a:t>, </a:t>
            </a:r>
            <a:r>
              <a:rPr lang="ru-RU" dirty="0" err="1"/>
              <a:t>параплегики</a:t>
            </a:r>
            <a:r>
              <a:rPr lang="ru-RU" dirty="0"/>
              <a:t>, а также спортсмены с ампутированными конечностями, со спинномозговыми травмами и другими видами физических нарушений</a:t>
            </a:r>
            <a:endParaRPr lang="ru-RU" baseline="30000" dirty="0"/>
          </a:p>
          <a:p>
            <a:r>
              <a:rPr lang="ru-RU" dirty="0"/>
              <a:t>Соревнования, целью которых изначально было лечение и реабилитация инвалидов, стали спортивным событием высшего уровня, в связи с чем возникла необходимость создания управляющего органа. В 1982 году был создан Координационный совет международных спортивных организаций для инвалидов — ICC. В 1989 году был создан Международный </a:t>
            </a:r>
            <a:r>
              <a:rPr lang="ru-RU" dirty="0" err="1"/>
              <a:t>паралимпийский</a:t>
            </a:r>
            <a:r>
              <a:rPr lang="ru-RU" dirty="0"/>
              <a:t> комитет — </a:t>
            </a:r>
            <a:r>
              <a:rPr lang="ru-RU" dirty="0" err="1"/>
              <a:t>International</a:t>
            </a:r>
            <a:r>
              <a:rPr lang="ru-RU" dirty="0"/>
              <a:t> </a:t>
            </a:r>
            <a:r>
              <a:rPr lang="ru-RU" dirty="0" err="1"/>
              <a:t>Paralympic</a:t>
            </a:r>
            <a:r>
              <a:rPr lang="ru-RU" dirty="0"/>
              <a:t> </a:t>
            </a:r>
            <a:r>
              <a:rPr lang="ru-RU" dirty="0" err="1"/>
              <a:t>Committee</a:t>
            </a:r>
            <a:r>
              <a:rPr lang="ru-RU" dirty="0"/>
              <a:t> (IPC) и координационный совет полностью передал ему свои полномочия с 1993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849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Другим поворотным событием в </a:t>
            </a:r>
            <a:r>
              <a:rPr lang="ru-RU" dirty="0" err="1"/>
              <a:t>паралимпийском</a:t>
            </a:r>
            <a:r>
              <a:rPr lang="ru-RU" dirty="0"/>
              <a:t> движении стали летние </a:t>
            </a:r>
            <a:r>
              <a:rPr lang="ru-RU" dirty="0" err="1"/>
              <a:t>Паралимпийские</a:t>
            </a:r>
            <a:r>
              <a:rPr lang="ru-RU" dirty="0"/>
              <a:t> игры — 1988, для проведения которых использовались те же объекты, на которых проходили олимпийские соревнования. Зимние </a:t>
            </a:r>
            <a:r>
              <a:rPr lang="ru-RU" dirty="0" err="1"/>
              <a:t>Паралимпийские</a:t>
            </a:r>
            <a:r>
              <a:rPr lang="ru-RU" dirty="0"/>
              <a:t> игры 1992 года проходили в том же городе, и на тех же аренах, что и Олимпийские соревнования. В 2001 году Международный олимпийский комитет и Международный </a:t>
            </a:r>
            <a:r>
              <a:rPr lang="ru-RU" dirty="0" err="1"/>
              <a:t>паралимпийский</a:t>
            </a:r>
            <a:r>
              <a:rPr lang="ru-RU" dirty="0"/>
              <a:t> комитет подписали соглашение, по которому </a:t>
            </a:r>
            <a:r>
              <a:rPr lang="ru-RU" dirty="0" err="1"/>
              <a:t>Паралимпийские</a:t>
            </a:r>
            <a:r>
              <a:rPr lang="ru-RU" dirty="0"/>
              <a:t> игры должны проходить в тот же год, в той же стране и использовать те же объекты, что и Олимпийские игры. Это соглашение официально применяется и при выборе места проведения олимпийских игр, начиная с летних игр 2012 года.</a:t>
            </a:r>
          </a:p>
          <a:p>
            <a:r>
              <a:rPr lang="ru-RU" dirty="0"/>
              <a:t>В ноябре 2015 года в Азербайджане прошли первые детские </a:t>
            </a:r>
            <a:r>
              <a:rPr lang="ru-RU" dirty="0" err="1"/>
              <a:t>Паралимпийские</a:t>
            </a:r>
            <a:r>
              <a:rPr lang="ru-RU" dirty="0"/>
              <a:t> игры, на которых приняли участие около 50 детей, которые представляли как Баку, так и регионы страны. Соревнования по дзюдо, плавании, настольном теннисе и </a:t>
            </a:r>
            <a:r>
              <a:rPr lang="ru-RU" dirty="0" err="1"/>
              <a:t>бочче</a:t>
            </a:r>
            <a:r>
              <a:rPr lang="ru-RU" dirty="0"/>
              <a:t> в рамках Игр проходили в </a:t>
            </a:r>
            <a:r>
              <a:rPr lang="ru-RU" dirty="0" err="1"/>
              <a:t>Паралимпийском</a:t>
            </a:r>
            <a:r>
              <a:rPr lang="ru-RU" dirty="0"/>
              <a:t> спортивном комплексе в городе </a:t>
            </a:r>
            <a:r>
              <a:rPr lang="ru-RU" dirty="0" err="1"/>
              <a:t>Сумгайыт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80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1843</TotalTime>
  <Words>242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Century Schoolbook</vt:lpstr>
      <vt:lpstr>Wingdings</vt:lpstr>
      <vt:lpstr>Wingdings 2</vt:lpstr>
      <vt:lpstr>Эркер</vt:lpstr>
      <vt:lpstr>Параолимпийские игры.</vt:lpstr>
      <vt:lpstr>Презентация PowerPoint</vt:lpstr>
      <vt:lpstr>эмблема</vt:lpstr>
      <vt:lpstr>Название</vt:lpstr>
      <vt:lpstr>Презентация PowerPoint</vt:lpstr>
      <vt:lpstr>Открытия параолимпийских игр в Афинах (2004год) и в Сочи (2014год)</vt:lpstr>
      <vt:lpstr>История</vt:lpstr>
      <vt:lpstr>Презентация PowerPoint</vt:lpstr>
      <vt:lpstr>Презентация PowerPoint</vt:lpstr>
      <vt:lpstr>Презентация PowerPoint</vt:lpstr>
      <vt:lpstr>Летние виды спорта</vt:lpstr>
      <vt:lpstr>Зимние виды спорта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mv266221016@outlook.com</cp:lastModifiedBy>
  <cp:revision>12</cp:revision>
  <dcterms:created xsi:type="dcterms:W3CDTF">2017-03-19T14:19:21Z</dcterms:created>
  <dcterms:modified xsi:type="dcterms:W3CDTF">2017-12-30T11:21:25Z</dcterms:modified>
</cp:coreProperties>
</file>