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9"/>
  </p:notesMasterIdLst>
  <p:sldIdLst>
    <p:sldId id="281" r:id="rId2"/>
    <p:sldId id="282" r:id="rId3"/>
    <p:sldId id="283" r:id="rId4"/>
    <p:sldId id="290" r:id="rId5"/>
    <p:sldId id="284" r:id="rId6"/>
    <p:sldId id="285" r:id="rId7"/>
    <p:sldId id="286" r:id="rId8"/>
    <p:sldId id="287" r:id="rId9"/>
    <p:sldId id="310" r:id="rId10"/>
    <p:sldId id="291" r:id="rId11"/>
    <p:sldId id="295" r:id="rId12"/>
    <p:sldId id="296" r:id="rId13"/>
    <p:sldId id="292" r:id="rId14"/>
    <p:sldId id="293" r:id="rId15"/>
    <p:sldId id="294" r:id="rId16"/>
    <p:sldId id="311" r:id="rId17"/>
    <p:sldId id="297" r:id="rId18"/>
    <p:sldId id="298" r:id="rId19"/>
    <p:sldId id="299" r:id="rId20"/>
    <p:sldId id="300" r:id="rId21"/>
    <p:sldId id="302" r:id="rId22"/>
    <p:sldId id="303" r:id="rId23"/>
    <p:sldId id="304" r:id="rId24"/>
    <p:sldId id="301" r:id="rId25"/>
    <p:sldId id="306" r:id="rId26"/>
    <p:sldId id="307" r:id="rId27"/>
    <p:sldId id="305" r:id="rId28"/>
    <p:sldId id="308" r:id="rId29"/>
    <p:sldId id="309" r:id="rId30"/>
    <p:sldId id="312" r:id="rId31"/>
    <p:sldId id="314" r:id="rId32"/>
    <p:sldId id="313" r:id="rId33"/>
    <p:sldId id="315" r:id="rId34"/>
    <p:sldId id="316" r:id="rId35"/>
    <p:sldId id="317" r:id="rId36"/>
    <p:sldId id="318" r:id="rId37"/>
    <p:sldId id="288" r:id="rId3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932C1AA-910A-4FEC-A04A-74F912B166DA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D58C28E-49DA-40BA-B10F-FB7101201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58C28E-49DA-40BA-B10F-FB71012015E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B357EE-27F4-4E65-91C3-2262A4E2977F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F9D07B-59E6-4324-A7FD-6BF76AEDA0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Мой любимый овощ-томат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Автор: Соколова Кристина -ученица 4 класса МОУ </a:t>
            </a:r>
            <a:r>
              <a:rPr lang="ru-RU" sz="2000" b="1" dirty="0" err="1" smtClean="0"/>
              <a:t>Покрово-Ситской</a:t>
            </a:r>
            <a:r>
              <a:rPr lang="ru-RU" sz="2000" b="1" dirty="0" smtClean="0"/>
              <a:t> СОШ </a:t>
            </a:r>
            <a:r>
              <a:rPr lang="ru-RU" sz="2000" b="1" dirty="0" err="1" smtClean="0"/>
              <a:t>Брейтовского</a:t>
            </a:r>
            <a:r>
              <a:rPr lang="ru-RU" sz="2000" b="1" dirty="0" smtClean="0"/>
              <a:t> района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Руководитель: Лебедева Людмила Николаевна- учитель начальных классов МОУ </a:t>
            </a:r>
            <a:r>
              <a:rPr lang="ru-RU" sz="2000" b="1" dirty="0" err="1" smtClean="0"/>
              <a:t>Покрово-Ситской</a:t>
            </a:r>
            <a:r>
              <a:rPr lang="ru-RU" sz="2000" b="1" dirty="0" smtClean="0"/>
              <a:t> СОШ </a:t>
            </a:r>
            <a:r>
              <a:rPr lang="ru-RU" sz="2000" b="1" dirty="0" err="1" smtClean="0"/>
              <a:t>Брейтовского</a:t>
            </a:r>
            <a:r>
              <a:rPr lang="ru-RU" sz="2000" b="1" dirty="0" smtClean="0"/>
              <a:t> района </a:t>
            </a:r>
          </a:p>
          <a:p>
            <a:endParaRPr lang="ru-RU" dirty="0"/>
          </a:p>
        </p:txBody>
      </p:sp>
      <p:pic>
        <p:nvPicPr>
          <p:cNvPr id="1026" name="Picture 2" descr="C:\Users\Людмила Николаевна\Downloads\domate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21004" y="2408517"/>
            <a:ext cx="5353555" cy="3312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кристина\P10106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1573" y="476672"/>
            <a:ext cx="7776865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94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23528" y="332656"/>
            <a:ext cx="8368157" cy="6276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кристина\P10107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475656" y="980728"/>
            <a:ext cx="633670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93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11560" y="476672"/>
            <a:ext cx="7720085" cy="5790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97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5400000">
            <a:off x="1499658" y="1028733"/>
            <a:ext cx="614468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475656" y="1052736"/>
            <a:ext cx="6336705" cy="4752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 Николаевна\Desktop\P10107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8424936" cy="631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Людмила Николаевна\Desktop\кристина\P1010705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5536" y="260648"/>
            <a:ext cx="8424936" cy="6318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кристина\P101070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5536" y="188640"/>
            <a:ext cx="8444357" cy="6333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 Николаевна\Desktop\кристина\P10106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484656" y="1115743"/>
            <a:ext cx="6264696" cy="46985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 и  задачи работы: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b="1" dirty="0" smtClean="0"/>
              <a:t>                                   Цель:</a:t>
            </a:r>
          </a:p>
          <a:p>
            <a:r>
              <a:rPr lang="ru-RU" sz="2900" dirty="0" smtClean="0"/>
              <a:t>Исследовать, как влияют различные условия выращивания томатов на их урожайность.</a:t>
            </a:r>
          </a:p>
          <a:p>
            <a:pPr>
              <a:buNone/>
            </a:pPr>
            <a:r>
              <a:rPr lang="ru-RU" sz="2900" b="1" dirty="0" smtClean="0"/>
              <a:t>                                  Задачи:</a:t>
            </a:r>
            <a:endParaRPr lang="ru-RU" sz="2900" dirty="0" smtClean="0"/>
          </a:p>
          <a:p>
            <a:r>
              <a:rPr lang="ru-RU" sz="2900" dirty="0" smtClean="0"/>
              <a:t>    1.Исследовать, какой урожай даст томат  «Леопольд </a:t>
            </a:r>
            <a:r>
              <a:rPr lang="en-US" sz="2900" dirty="0" smtClean="0"/>
              <a:t>F</a:t>
            </a:r>
            <a:r>
              <a:rPr lang="ru-RU" sz="2900" dirty="0" smtClean="0"/>
              <a:t>1», выращиваемый в открытом грунте.</a:t>
            </a:r>
          </a:p>
          <a:p>
            <a:pPr lvl="0"/>
            <a:r>
              <a:rPr lang="ru-RU" sz="2900" dirty="0" smtClean="0"/>
              <a:t>    2.  Исследовать, какой урожай даст томат «Леопольд </a:t>
            </a:r>
            <a:r>
              <a:rPr lang="en-US" sz="2900" dirty="0" smtClean="0"/>
              <a:t>F</a:t>
            </a:r>
            <a:r>
              <a:rPr lang="ru-RU" sz="2900" dirty="0" smtClean="0"/>
              <a:t>1», выращиваемый в теплице.</a:t>
            </a:r>
          </a:p>
          <a:p>
            <a:pPr lvl="0"/>
            <a:r>
              <a:rPr lang="ru-RU" sz="2900" dirty="0" smtClean="0"/>
              <a:t>    3. Исследовать, какой урожай даст томат «Леопольд</a:t>
            </a:r>
            <a:r>
              <a:rPr lang="en-US" sz="2900" dirty="0" smtClean="0"/>
              <a:t>F</a:t>
            </a:r>
            <a:r>
              <a:rPr lang="ru-RU" sz="2900" dirty="0" smtClean="0"/>
              <a:t>1», выращиваемый в теплице вверх корнями.</a:t>
            </a:r>
          </a:p>
          <a:p>
            <a:r>
              <a:rPr lang="ru-RU" sz="2900" dirty="0" smtClean="0"/>
              <a:t>     4.Установить, какой вид выращивания томатов наиболее благоприятный для  природных условий нашей местности.</a:t>
            </a:r>
          </a:p>
          <a:p>
            <a:pPr lvl="0"/>
            <a:r>
              <a:rPr lang="ru-RU" sz="2900" dirty="0" smtClean="0"/>
              <a:t>      5.Обобщить результаты исследования.</a:t>
            </a:r>
          </a:p>
          <a:p>
            <a:endParaRPr lang="ru-RU" dirty="0"/>
          </a:p>
        </p:txBody>
      </p:sp>
      <p:pic>
        <p:nvPicPr>
          <p:cNvPr id="1026" name="Picture 2" descr="C:\Users\Людмила Николаевна\Downloads\photo1-300x3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9404" y="1628800"/>
            <a:ext cx="4464496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703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5400000">
            <a:off x="1185243" y="983109"/>
            <a:ext cx="6355754" cy="4766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P1010710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23528" y="260648"/>
            <a:ext cx="8368157" cy="6276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P101071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10438" y="278253"/>
            <a:ext cx="8329455" cy="6247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P1010718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80306" y="332657"/>
            <a:ext cx="8296149" cy="6222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Людмила Николаевна\Desktop\кристина\P1010704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82446" y="332259"/>
            <a:ext cx="8257447" cy="6193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P1010720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67544" y="332656"/>
            <a:ext cx="8344154" cy="6258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P1010719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5400000">
            <a:off x="1676599" y="1067817"/>
            <a:ext cx="6457352" cy="4843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P1010721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5400000">
            <a:off x="1391646" y="992730"/>
            <a:ext cx="6432715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P1010714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5400000">
            <a:off x="1452272" y="932104"/>
            <a:ext cx="6523774" cy="4892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юдмила Николаевна\Desktop\P10107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391645" y="1017412"/>
            <a:ext cx="6432715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38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5536" y="332656"/>
            <a:ext cx="8208912" cy="6156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 Николаевна\Desktop\P10107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8604448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 Николаевна\Desktop\P10107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 flipV="1">
            <a:off x="467544" y="260648"/>
            <a:ext cx="8160907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 Николаевна\Desktop\P10107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021057" y="894885"/>
            <a:ext cx="6517105" cy="4887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</a:p>
          <a:p>
            <a:pPr>
              <a:buNone/>
            </a:pPr>
            <a:r>
              <a:rPr lang="ru-RU" dirty="0" smtClean="0"/>
              <a:t>        Урожайность:</a:t>
            </a:r>
          </a:p>
          <a:p>
            <a:pPr>
              <a:buNone/>
            </a:pPr>
            <a:r>
              <a:rPr lang="ru-RU" dirty="0" smtClean="0"/>
              <a:t>         6 кг 250 г</a:t>
            </a:r>
            <a:endParaRPr lang="ru-RU" dirty="0"/>
          </a:p>
        </p:txBody>
      </p:sp>
      <p:pic>
        <p:nvPicPr>
          <p:cNvPr id="5" name="Picture 2" descr="C:\Users\Людмила Николаевна\Desktop\кристина\P10106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91096"/>
            <a:ext cx="4191000" cy="314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Урожайность:</a:t>
            </a:r>
          </a:p>
          <a:p>
            <a:pPr>
              <a:buNone/>
            </a:pPr>
            <a:r>
              <a:rPr lang="ru-RU" dirty="0" smtClean="0"/>
              <a:t>          3 кг 800 г</a:t>
            </a:r>
            <a:endParaRPr lang="ru-RU" dirty="0"/>
          </a:p>
        </p:txBody>
      </p:sp>
      <p:pic>
        <p:nvPicPr>
          <p:cNvPr id="5" name="Picture 2" descr="C:\Users\Людмила Николаевна\Desktop\Новая папка\P101069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72244" y="2018184"/>
            <a:ext cx="419100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Урожайность:</a:t>
            </a:r>
          </a:p>
          <a:p>
            <a:pPr>
              <a:buNone/>
            </a:pPr>
            <a:r>
              <a:rPr lang="ru-RU" dirty="0" smtClean="0"/>
              <a:t>            750 г</a:t>
            </a:r>
            <a:endParaRPr lang="ru-RU" dirty="0"/>
          </a:p>
        </p:txBody>
      </p:sp>
      <p:pic>
        <p:nvPicPr>
          <p:cNvPr id="5" name="Picture 2" descr="C:\Users\Людмила Николаевна\Desktop\кристина\P10106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90153"/>
            <a:ext cx="4191000" cy="3144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 природных условиях Брейтовского района целесообразнее всего выращивать томаты в теплице, потому что они любят тепло, свет и влагу. При правильном уходе (полив, прополка, рыхление почвы, </a:t>
            </a:r>
            <a:r>
              <a:rPr lang="ru-RU" dirty="0" err="1" smtClean="0"/>
              <a:t>пасынкование</a:t>
            </a:r>
            <a:r>
              <a:rPr lang="ru-RU" dirty="0" smtClean="0"/>
              <a:t>, подвязывание к опоре, проветривание теплицы, своевременный сбор урожая) они дадут нам большой урожай.</a:t>
            </a:r>
          </a:p>
          <a:p>
            <a:r>
              <a:rPr lang="ru-RU" dirty="0" smtClean="0"/>
              <a:t>Урожай томата, посаженного в открытом грунте, зависит не только от правильного ухода, но и от других факторов. </a:t>
            </a:r>
            <a:r>
              <a:rPr lang="ru-RU" dirty="0" err="1" smtClean="0"/>
              <a:t>Вчастности</a:t>
            </a:r>
            <a:r>
              <a:rPr lang="ru-RU" dirty="0" smtClean="0"/>
              <a:t> от того, какое выдалось лето (теплое или холодное, дождливое или сухое), а также от того, какое количество садовых паразитов уничтожает растение. В открытом грунте возможно  раннее появление фитофторы.</a:t>
            </a:r>
          </a:p>
          <a:p>
            <a:r>
              <a:rPr lang="ru-RU" dirty="0" smtClean="0"/>
              <a:t> Выращивание помидоров в ведре вверх корнями требует значительно меньших физических затрат: можно обойтись без копания грядок и рыхления земли. Кроме того,  расположение вниз ростками уменьшает попадание на помидор слизней, гусениц и других садовых паразитов. Уход для таких томатов минимален – ежедневный полив и внимание. Подвязывать такой помидор не требуется, опоры также не нужны, сорняков при такой конструкции, практически нет, а значит, отсутствует надобность и в прополке. Но очень рано начинают вянуть ветки, так как влага не задерживается. Урожай минимален.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457200"/>
            <a:ext cx="8230688" cy="5780112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   </a:t>
            </a:r>
            <a:r>
              <a:rPr lang="ru-RU" sz="8800" dirty="0" smtClean="0">
                <a:solidFill>
                  <a:srgbClr val="C00000"/>
                </a:solidFill>
              </a:rPr>
              <a:t>Спасибо </a:t>
            </a:r>
            <a:br>
              <a:rPr lang="ru-RU" sz="8800" dirty="0" smtClean="0">
                <a:solidFill>
                  <a:srgbClr val="C00000"/>
                </a:solidFill>
              </a:rPr>
            </a:br>
            <a:r>
              <a:rPr lang="ru-RU" sz="8800" dirty="0" smtClean="0">
                <a:solidFill>
                  <a:srgbClr val="C00000"/>
                </a:solidFill>
              </a:rPr>
              <a:t>за       внимание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76672"/>
            <a:ext cx="7883220" cy="5912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44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9552" y="404664"/>
            <a:ext cx="7848872" cy="5991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3" y="260648"/>
            <a:ext cx="8256917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дмила Николаевна\Desktop\кристина\P10106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5907" y="476672"/>
            <a:ext cx="7872874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 Николаевна\Desktop\Новая папка\P10106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149968" y="499516"/>
            <a:ext cx="6423521" cy="5772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 Николаевна\Desktop\P10107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567717" cy="6425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351</TotalTime>
  <Words>359</Words>
  <Application>Microsoft Office PowerPoint</Application>
  <PresentationFormat>Экран (4:3)</PresentationFormat>
  <Paragraphs>34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Мой любимый овощ-томат</vt:lpstr>
      <vt:lpstr>Цель и  задачи работы: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Выводы:</vt:lpstr>
      <vt:lpstr>   Спасибо  за     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 Николаевна</dc:creator>
  <cp:lastModifiedBy>Дмитрий Лебедев</cp:lastModifiedBy>
  <cp:revision>64</cp:revision>
  <dcterms:created xsi:type="dcterms:W3CDTF">2016-07-22T13:33:39Z</dcterms:created>
  <dcterms:modified xsi:type="dcterms:W3CDTF">2017-12-30T09:40:18Z</dcterms:modified>
</cp:coreProperties>
</file>