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0"/>
  </p:handoutMasterIdLst>
  <p:sldIdLst>
    <p:sldId id="259" r:id="rId2"/>
    <p:sldId id="261" r:id="rId3"/>
    <p:sldId id="260" r:id="rId4"/>
    <p:sldId id="268" r:id="rId5"/>
    <p:sldId id="264" r:id="rId6"/>
    <p:sldId id="265" r:id="rId7"/>
    <p:sldId id="262" r:id="rId8"/>
    <p:sldId id="263" r:id="rId9"/>
  </p:sldIdLst>
  <p:sldSz cx="9144000" cy="6858000" type="screen4x3"/>
  <p:notesSz cx="6858000" cy="9947275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2" autoAdjust="0"/>
    <p:restoredTop sz="94686" autoAdjust="0"/>
  </p:normalViewPr>
  <p:slideViewPr>
    <p:cSldViewPr>
      <p:cViewPr varScale="1">
        <p:scale>
          <a:sx n="88" d="100"/>
          <a:sy n="88" d="100"/>
        </p:scale>
        <p:origin x="-2002" y="-8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B560579C-9732-4ECF-8344-092CDAC5EDF5}" type="datetimeFigureOut">
              <a:rPr lang="ru-RU"/>
              <a:pPr>
                <a:defRPr/>
              </a:pPr>
              <a:t>30.12.2017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48800"/>
            <a:ext cx="29718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9448800"/>
            <a:ext cx="29718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E6790318-9CB0-4F9E-A137-CD08B4C8D4E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9D20FB-FB12-4CC9-9CD9-D692884B8DA0}" type="datetimeFigureOut">
              <a:rPr lang="ru-RU"/>
              <a:pPr>
                <a:defRPr/>
              </a:pPr>
              <a:t>30.12.2017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E69B2C-C15A-4389-BCFE-A8C37699095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C79003-78AC-4129-8D96-1293539C04B8}" type="datetimeFigureOut">
              <a:rPr lang="ru-RU"/>
              <a:pPr>
                <a:defRPr/>
              </a:pPr>
              <a:t>30.12.2017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5D5BD9-C6F0-42A3-8804-6D7442C3A32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F71FBB-B700-4DF2-B8D5-D315AA05C94E}" type="datetimeFigureOut">
              <a:rPr lang="ru-RU"/>
              <a:pPr>
                <a:defRPr/>
              </a:pPr>
              <a:t>30.12.2017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1F8C45-B615-4656-B774-F552F2F2430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D9086E-5EA3-43D7-9511-C268E96ABCB4}" type="datetimeFigureOut">
              <a:rPr lang="ru-RU"/>
              <a:pPr>
                <a:defRPr/>
              </a:pPr>
              <a:t>30.12.2017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D9150C-9819-43C4-A43F-E5195F8BD6B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956F44-FBA8-42D4-A285-608A1BD31BC6}" type="datetimeFigureOut">
              <a:rPr lang="ru-RU"/>
              <a:pPr>
                <a:defRPr/>
              </a:pPr>
              <a:t>30.12.2017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9B65E8-AF5D-414F-ABA2-448A3E197FE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C9EB7B-1BFA-41B9-BA66-50BED18882C3}" type="datetimeFigureOut">
              <a:rPr lang="ru-RU"/>
              <a:pPr>
                <a:defRPr/>
              </a:pPr>
              <a:t>30.12.2017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17D4AD-7DE5-47FD-9DEB-9BEBA02E4CE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A714B8-C565-4237-9F7B-E9CB9E93202D}" type="datetimeFigureOut">
              <a:rPr lang="ru-RU"/>
              <a:pPr>
                <a:defRPr/>
              </a:pPr>
              <a:t>30.12.2017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FDAF41-CDEF-415F-B130-7153295A919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9D1D1D-7CBE-4DBA-90EA-D9F9D0C4E665}" type="datetimeFigureOut">
              <a:rPr lang="ru-RU"/>
              <a:pPr>
                <a:defRPr/>
              </a:pPr>
              <a:t>30.12.2017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7EA159-1D76-49F5-8565-6F398EED249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133E9A-760B-421D-A1EC-25858122C84F}" type="datetimeFigureOut">
              <a:rPr lang="ru-RU"/>
              <a:pPr>
                <a:defRPr/>
              </a:pPr>
              <a:t>30.12.2017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F6B506-08DD-4EE1-971F-BC470D0E416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1DA64F-2D56-4A89-8EED-45890293CF6D}" type="datetimeFigureOut">
              <a:rPr lang="ru-RU"/>
              <a:pPr>
                <a:defRPr/>
              </a:pPr>
              <a:t>30.12.2017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F3D66A-9D9E-45F8-8BF5-081880C72FC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99E94684-FF36-434A-A094-2578D141DA1A}" type="datetimeFigureOut">
              <a:rPr lang="ru-RU"/>
              <a:pPr>
                <a:defRPr/>
              </a:pPr>
              <a:t>30.12.2017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BDFEC010-515D-4EE5-B7F0-7C2D379C276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9" r:id="rId6"/>
    <p:sldLayoutId id="2147483774" r:id="rId7"/>
    <p:sldLayoutId id="2147483775" r:id="rId8"/>
    <p:sldLayoutId id="2147483776" r:id="rId9"/>
    <p:sldLayoutId id="2147483777" r:id="rId10"/>
    <p:sldLayoutId id="2147483778" r:id="rId11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liveinternet.ru/users/4669494/post408918027?aid_refresh=yes" TargetMode="External"/><Relationship Id="rId7" Type="http://schemas.openxmlformats.org/officeDocument/2006/relationships/hyperlink" Target="https://go.mail.ru/search_images?q=%D1%80%D0%B8%D1%81%D1%83%D0%BD%D0%BA%D0%B8%20%D1%81%D0%BC%D0%BE%D1%80%D0%BE%D0%B4%D0%B8%D0%BD%D1%8B&amp;fm=1&amp;frm=alqs#urlhash=858330059610145907" TargetMode="External"/><Relationship Id="rId2" Type="http://schemas.openxmlformats.org/officeDocument/2006/relationships/hyperlink" Target="https://wallbox.ru/food/cvety-lista-malina-klubnika-korzina-agody-cernika-visni-ezevika-w89047/download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www.domsvechei.ru/page/blog/vishnevyy-sad" TargetMode="External"/><Relationship Id="rId5" Type="http://schemas.openxmlformats.org/officeDocument/2006/relationships/hyperlink" Target="http://polza-vred.net/yagody/klubnika.html" TargetMode="External"/><Relationship Id="rId4" Type="http://schemas.openxmlformats.org/officeDocument/2006/relationships/hyperlink" Target="https://zelenyjmir.ru/zemlyanika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85852" y="285728"/>
            <a:ext cx="7072362" cy="1415772"/>
          </a:xfrm>
          <a:prstGeom prst="rect">
            <a:avLst/>
          </a:prstGeom>
          <a:solidFill>
            <a:srgbClr val="92D050"/>
          </a:solidFill>
          <a:ln cmpd="sng"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  <a:prstDash val="sysDot"/>
          </a:ln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Загадки о ягодах </a:t>
            </a:r>
            <a:r>
              <a:rPr lang="ru-RU" sz="32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для детей дошкольного возраста </a:t>
            </a:r>
            <a:endParaRPr lang="ru-RU" sz="5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715140" y="2643182"/>
            <a:ext cx="2214578" cy="258532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omic Sans MS" pitchFamily="66" charset="0"/>
              </a:rPr>
              <a:t>Презентация:</a:t>
            </a:r>
          </a:p>
          <a:p>
            <a:pPr algn="ctr">
              <a:defRPr/>
            </a:pPr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omic Sans MS" pitchFamily="66" charset="0"/>
              </a:rPr>
              <a:t>«Загадки о ягодах»</a:t>
            </a:r>
          </a:p>
          <a:p>
            <a:pPr algn="ctr">
              <a:defRPr/>
            </a:pPr>
            <a:endParaRPr lang="ru-RU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7030A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Comic Sans MS" pitchFamily="66" charset="0"/>
            </a:endParaRPr>
          </a:p>
          <a:p>
            <a:pPr algn="ctr">
              <a:defRPr/>
            </a:pPr>
            <a:endParaRPr lang="ru-RU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7030A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Comic Sans MS" pitchFamily="66" charset="0"/>
            </a:endParaRPr>
          </a:p>
          <a:p>
            <a:pPr algn="ctr">
              <a:defRPr/>
            </a:pPr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omic Sans MS" pitchFamily="66" charset="0"/>
              </a:rPr>
              <a:t>Выполнила воспитатель:</a:t>
            </a:r>
          </a:p>
          <a:p>
            <a:pPr algn="ctr">
              <a:defRPr/>
            </a:pPr>
            <a:r>
              <a:rPr lang="ru-RU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omic Sans MS" pitchFamily="66" charset="0"/>
              </a:rPr>
              <a:t>Махиня</a:t>
            </a:r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omic Sans MS" pitchFamily="66" charset="0"/>
              </a:rPr>
              <a:t> Анна Федоровна</a:t>
            </a:r>
            <a:endParaRPr lang="ru-RU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7030A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Comic Sans MS" pitchFamily="66" charset="0"/>
            </a:endParaRPr>
          </a:p>
        </p:txBody>
      </p:sp>
      <p:pic>
        <p:nvPicPr>
          <p:cNvPr id="6" name="Рисунок 5" descr="фрукты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14348" y="2143116"/>
            <a:ext cx="5675004" cy="3783336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9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sz="6000" b="1" dirty="0" smtClean="0"/>
              <a:t>      </a:t>
            </a:r>
            <a:r>
              <a:rPr lang="ru-RU" sz="6000" b="1" spc="3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ru-RU" sz="5400" b="1" spc="3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Малина   </a:t>
            </a:r>
            <a:endParaRPr lang="ru-RU" sz="5400" b="1" spc="3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142976" y="1071546"/>
            <a:ext cx="3317888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190500" eaLnBrk="0" hangingPunct="0">
              <a:defRPr/>
            </a:pPr>
            <a:r>
              <a:rPr lang="ru-RU" sz="2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Сладких ягод соберите,</a:t>
            </a:r>
            <a:endParaRPr lang="ru-RU" sz="2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2060"/>
              </a:solidFill>
              <a:latin typeface="Arial" pitchFamily="34" charset="0"/>
              <a:ea typeface="Times New Roman" pitchFamily="18" charset="0"/>
            </a:endParaRPr>
          </a:p>
          <a:p>
            <a:pPr indent="190500" eaLnBrk="0" hangingPunct="0">
              <a:defRPr/>
            </a:pPr>
            <a:r>
              <a:rPr lang="ru-RU" sz="2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Для варенья припасите,</a:t>
            </a:r>
            <a:endParaRPr lang="ru-RU" sz="2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2060"/>
              </a:solidFill>
              <a:latin typeface="Arial" pitchFamily="34" charset="0"/>
              <a:ea typeface="Times New Roman" pitchFamily="18" charset="0"/>
            </a:endParaRPr>
          </a:p>
          <a:p>
            <a:pPr indent="190500" eaLnBrk="0" hangingPunct="0">
              <a:defRPr/>
            </a:pPr>
            <a:r>
              <a:rPr lang="ru-RU" sz="2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От простуды, от ангины</a:t>
            </a:r>
            <a:endParaRPr lang="ru-RU" sz="2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2060"/>
              </a:solidFill>
              <a:latin typeface="Arial" pitchFamily="34" charset="0"/>
              <a:ea typeface="Times New Roman" pitchFamily="18" charset="0"/>
            </a:endParaRPr>
          </a:p>
          <a:p>
            <a:pPr indent="190500" eaLnBrk="0" hangingPunct="0">
              <a:defRPr/>
            </a:pPr>
            <a:r>
              <a:rPr lang="ru-RU" sz="2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Вам поможет чай - С... (малиной)</a:t>
            </a:r>
            <a:endParaRPr lang="ru-RU" sz="2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2060"/>
              </a:solidFill>
              <a:latin typeface="Arial" pitchFamily="34" charset="0"/>
            </a:endParaRPr>
          </a:p>
        </p:txBody>
      </p:sp>
      <p:pic>
        <p:nvPicPr>
          <p:cNvPr id="7" name="Рисунок 6" descr="малина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714876" y="3929066"/>
            <a:ext cx="3942533" cy="2720348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71700" y="285750"/>
            <a:ext cx="5829300" cy="1143000"/>
          </a:xfrm>
        </p:spPr>
        <p:txBody>
          <a:bodyPr/>
          <a:lstStyle/>
          <a:p>
            <a:pPr>
              <a:defRPr/>
            </a:pPr>
            <a:r>
              <a:rPr lang="ru-RU" sz="5400" b="1" spc="3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Земляника</a:t>
            </a:r>
            <a:r>
              <a:rPr lang="ru-RU" sz="5400" b="1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endParaRPr lang="ru-RU" sz="54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5125" name="Rectangle 8"/>
          <p:cNvSpPr>
            <a:spLocks noChangeArrowheads="1"/>
          </p:cNvSpPr>
          <p:nvPr/>
        </p:nvSpPr>
        <p:spPr bwMode="auto">
          <a:xfrm>
            <a:off x="0" y="0"/>
            <a:ext cx="415925" cy="446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indent="190500" algn="just" eaLnBrk="0" hangingPunct="0"/>
            <a:endParaRPr lang="ru-RU" sz="1200">
              <a:cs typeface="Times New Roman" pitchFamily="18" charset="0"/>
            </a:endParaRPr>
          </a:p>
          <a:p>
            <a:pPr indent="190500" algn="just" eaLnBrk="0" hangingPunct="0"/>
            <a:r>
              <a:rPr lang="ru-RU" sz="1100">
                <a:solidFill>
                  <a:srgbClr val="000000"/>
                </a:solidFill>
                <a:ea typeface="Times New Roman" pitchFamily="18" charset="0"/>
                <a:cs typeface="Arial" charset="0"/>
              </a:rPr>
              <a:t> </a:t>
            </a:r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142844" y="1214422"/>
            <a:ext cx="3643338" cy="3847207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190500" eaLnBrk="0" hangingPunct="0">
              <a:defRPr/>
            </a:pPr>
            <a:r>
              <a:rPr lang="ru-RU" sz="2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Я — капелька лета</a:t>
            </a:r>
            <a:endParaRPr lang="ru-RU" sz="28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2060"/>
              </a:solidFill>
              <a:latin typeface="Arial" pitchFamily="34" charset="0"/>
              <a:ea typeface="Times New Roman" pitchFamily="18" charset="0"/>
            </a:endParaRPr>
          </a:p>
          <a:p>
            <a:pPr indent="190500" eaLnBrk="0" hangingPunct="0">
              <a:defRPr/>
            </a:pPr>
            <a:r>
              <a:rPr lang="ru-RU" sz="2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На тоненькой ножке.</a:t>
            </a:r>
            <a:endParaRPr lang="ru-RU" sz="28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2060"/>
              </a:solidFill>
              <a:latin typeface="Arial" pitchFamily="34" charset="0"/>
              <a:ea typeface="Times New Roman" pitchFamily="18" charset="0"/>
            </a:endParaRPr>
          </a:p>
          <a:p>
            <a:pPr indent="190500" eaLnBrk="0" hangingPunct="0">
              <a:defRPr/>
            </a:pPr>
            <a:r>
              <a:rPr lang="ru-RU" sz="2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Плетут для меня</a:t>
            </a:r>
            <a:endParaRPr lang="ru-RU" sz="28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2060"/>
              </a:solidFill>
              <a:latin typeface="Arial" pitchFamily="34" charset="0"/>
              <a:ea typeface="Times New Roman" pitchFamily="18" charset="0"/>
            </a:endParaRPr>
          </a:p>
          <a:p>
            <a:pPr indent="190500" eaLnBrk="0" hangingPunct="0">
              <a:defRPr/>
            </a:pPr>
            <a:r>
              <a:rPr lang="ru-RU" sz="2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Кузовки и лукошки.</a:t>
            </a:r>
            <a:endParaRPr lang="ru-RU" sz="28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2060"/>
              </a:solidFill>
              <a:latin typeface="Arial" pitchFamily="34" charset="0"/>
              <a:ea typeface="Times New Roman" pitchFamily="18" charset="0"/>
            </a:endParaRPr>
          </a:p>
          <a:p>
            <a:pPr indent="190500" eaLnBrk="0" hangingPunct="0">
              <a:defRPr/>
            </a:pPr>
            <a:r>
              <a:rPr lang="ru-RU" sz="2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Кто любит меня,</a:t>
            </a:r>
            <a:endParaRPr lang="ru-RU" sz="28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2060"/>
              </a:solidFill>
              <a:latin typeface="Arial" pitchFamily="34" charset="0"/>
              <a:ea typeface="Times New Roman" pitchFamily="18" charset="0"/>
            </a:endParaRPr>
          </a:p>
          <a:p>
            <a:pPr indent="190500" eaLnBrk="0" hangingPunct="0">
              <a:defRPr/>
            </a:pPr>
            <a:r>
              <a:rPr lang="ru-RU" sz="2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Тот и рад   поклониться.</a:t>
            </a:r>
            <a:endParaRPr lang="ru-RU" sz="28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2060"/>
              </a:solidFill>
              <a:latin typeface="Arial" pitchFamily="34" charset="0"/>
              <a:ea typeface="Times New Roman" pitchFamily="18" charset="0"/>
            </a:endParaRPr>
          </a:p>
          <a:p>
            <a:pPr indent="190500" eaLnBrk="0" hangingPunct="0">
              <a:defRPr/>
            </a:pPr>
            <a:r>
              <a:rPr lang="ru-RU" sz="2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А имя дала мне</a:t>
            </a:r>
            <a:endParaRPr lang="ru-RU" sz="28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2060"/>
              </a:solidFill>
              <a:latin typeface="Arial" pitchFamily="34" charset="0"/>
              <a:ea typeface="Times New Roman" pitchFamily="18" charset="0"/>
            </a:endParaRPr>
          </a:p>
          <a:p>
            <a:pPr indent="190500" eaLnBrk="0" hangingPunct="0">
              <a:defRPr/>
            </a:pPr>
            <a:r>
              <a:rPr lang="ru-RU" sz="2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Родная землица. </a:t>
            </a:r>
            <a:endParaRPr lang="ru-RU" sz="24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2060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indent="190500" eaLnBrk="0" hangingPunct="0">
              <a:defRPr/>
            </a:pPr>
            <a:r>
              <a:rPr lang="ru-RU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(земляника)</a:t>
            </a:r>
            <a:endParaRPr lang="ru-RU" sz="28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2060"/>
              </a:solidFill>
              <a:latin typeface="Arial" pitchFamily="34" charset="0"/>
              <a:ea typeface="Times New Roman" pitchFamily="18" charset="0"/>
            </a:endParaRPr>
          </a:p>
        </p:txBody>
      </p:sp>
      <p:pic>
        <p:nvPicPr>
          <p:cNvPr id="7" name="Рисунок 6" descr="Zemlyanika-1-1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786182" y="2714620"/>
            <a:ext cx="4908451" cy="3126616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14500" y="274638"/>
            <a:ext cx="6972300" cy="1143000"/>
          </a:xfrm>
        </p:spPr>
        <p:txBody>
          <a:bodyPr/>
          <a:lstStyle/>
          <a:p>
            <a:pPr>
              <a:defRPr/>
            </a:pPr>
            <a:r>
              <a:rPr lang="ru-RU" sz="5400" b="1" spc="3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Клубника</a:t>
            </a:r>
            <a:r>
              <a:rPr lang="ru-RU" sz="5400" b="1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endParaRPr lang="ru-RU" sz="54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6149" name="Rectangle 4"/>
          <p:cNvSpPr>
            <a:spLocks noChangeArrowheads="1"/>
          </p:cNvSpPr>
          <p:nvPr/>
        </p:nvSpPr>
        <p:spPr bwMode="auto">
          <a:xfrm>
            <a:off x="0" y="0"/>
            <a:ext cx="415925" cy="26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indent="190500" algn="just" eaLnBrk="0" hangingPunct="0"/>
            <a:r>
              <a:rPr lang="ru-RU" sz="1100">
                <a:solidFill>
                  <a:srgbClr val="000000"/>
                </a:solidFill>
                <a:ea typeface="Times New Roman" pitchFamily="18" charset="0"/>
                <a:cs typeface="Arial" charset="0"/>
              </a:rPr>
              <a:t> </a:t>
            </a:r>
            <a:endParaRPr lang="ru-RU" sz="1200">
              <a:ea typeface="Times New Roman" pitchFamily="18" charset="0"/>
              <a:cs typeface="Arial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714348" y="1142984"/>
            <a:ext cx="3024196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190500" eaLnBrk="0" hangingPunct="0">
              <a:defRPr/>
            </a:pPr>
            <a:r>
              <a:rPr lang="ru-RU" sz="2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Повернулась к грядке боком,</a:t>
            </a:r>
            <a:endParaRPr lang="ru-RU" sz="2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2060"/>
              </a:solidFill>
              <a:latin typeface="Arial" pitchFamily="34" charset="0"/>
              <a:ea typeface="Times New Roman" pitchFamily="18" charset="0"/>
            </a:endParaRPr>
          </a:p>
          <a:p>
            <a:pPr indent="190500" eaLnBrk="0" hangingPunct="0">
              <a:defRPr/>
            </a:pPr>
            <a:r>
              <a:rPr lang="ru-RU" sz="2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Налилась вся красным соком.</a:t>
            </a:r>
            <a:endParaRPr lang="ru-RU" sz="2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2060"/>
              </a:solidFill>
              <a:latin typeface="Arial" pitchFamily="34" charset="0"/>
              <a:ea typeface="Times New Roman" pitchFamily="18" charset="0"/>
            </a:endParaRPr>
          </a:p>
          <a:p>
            <a:pPr indent="190500" eaLnBrk="0" hangingPunct="0">
              <a:defRPr/>
            </a:pPr>
            <a:r>
              <a:rPr lang="ru-RU" sz="2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Ей сестрица земляника.</a:t>
            </a:r>
            <a:endParaRPr lang="ru-RU" sz="2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2060"/>
              </a:solidFill>
              <a:latin typeface="Arial" pitchFamily="34" charset="0"/>
              <a:ea typeface="Times New Roman" pitchFamily="18" charset="0"/>
            </a:endParaRPr>
          </a:p>
          <a:p>
            <a:pPr indent="190500" eaLnBrk="0" hangingPunct="0">
              <a:defRPr/>
            </a:pPr>
            <a:r>
              <a:rPr lang="ru-RU" sz="2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Что за ягодка</a:t>
            </a:r>
            <a:r>
              <a:rPr lang="ru-RU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?</a:t>
            </a:r>
          </a:p>
          <a:p>
            <a:pPr indent="190500" eaLnBrk="0" hangingPunct="0">
              <a:defRPr/>
            </a:pPr>
            <a:r>
              <a:rPr lang="ru-RU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(клубника)</a:t>
            </a:r>
            <a:r>
              <a:rPr lang="ru-RU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endParaRPr lang="ru-RU" sz="2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2060"/>
              </a:solidFill>
              <a:latin typeface="Arial" pitchFamily="34" charset="0"/>
            </a:endParaRPr>
          </a:p>
        </p:txBody>
      </p:sp>
      <p:pic>
        <p:nvPicPr>
          <p:cNvPr id="7" name="Рисунок 6" descr="klubnika3-620x35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000496" y="2143116"/>
            <a:ext cx="4724400" cy="2667000"/>
          </a:xfrm>
          <a:prstGeom prst="rect">
            <a:avLst/>
          </a:prstGeom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" presetClass="entr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39800"/>
          </a:xfrm>
        </p:spPr>
        <p:txBody>
          <a:bodyPr/>
          <a:lstStyle/>
          <a:p>
            <a:pPr>
              <a:defRPr/>
            </a:pPr>
            <a:r>
              <a:rPr lang="ru-RU" sz="6000" b="1" spc="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 </a:t>
            </a:r>
            <a:r>
              <a:rPr lang="ru-RU" sz="5400" b="1" spc="3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Вишня </a:t>
            </a:r>
            <a:endParaRPr lang="ru-RU" sz="5400" b="1" spc="3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357290" y="1357298"/>
            <a:ext cx="6715172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sz="2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</a:rPr>
              <a:t>Маленькое деревце: весной - девица,</a:t>
            </a:r>
          </a:p>
          <a:p>
            <a:pPr>
              <a:defRPr/>
            </a:pPr>
            <a:r>
              <a:rPr lang="ru-RU" sz="2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</a:rPr>
              <a:t>Накинет фату - в белом цвету,</a:t>
            </a:r>
          </a:p>
          <a:p>
            <a:pPr>
              <a:defRPr/>
            </a:pPr>
            <a:r>
              <a:rPr lang="ru-RU" sz="2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</a:rPr>
              <a:t>А придет лето - красными бусами</a:t>
            </a:r>
          </a:p>
          <a:p>
            <a:pPr>
              <a:defRPr/>
            </a:pPr>
            <a:r>
              <a:rPr lang="ru-RU" sz="2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</a:rPr>
              <a:t>Будет одета, кто же это? </a:t>
            </a:r>
            <a:r>
              <a:rPr lang="ru-RU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</a:rPr>
              <a:t> (вишня)</a:t>
            </a:r>
            <a:endParaRPr lang="ru-RU" sz="2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2060"/>
              </a:solidFill>
            </a:endParaRPr>
          </a:p>
        </p:txBody>
      </p:sp>
      <p:pic>
        <p:nvPicPr>
          <p:cNvPr id="7" name="Рисунок 6" descr="вишня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43108" y="3000372"/>
            <a:ext cx="4297680" cy="322326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sz="6000" b="1" spc="3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   </a:t>
            </a:r>
            <a:r>
              <a:rPr lang="ru-RU" sz="5400" b="1" spc="3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Смородина</a:t>
            </a:r>
            <a:endParaRPr lang="ru-RU" sz="5400" b="1" spc="3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643042" y="1571612"/>
            <a:ext cx="4827732" cy="212365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</a:rPr>
              <a:t>Ярко-красных, черных, белых</a:t>
            </a:r>
          </a:p>
          <a:p>
            <a:pPr>
              <a:defRPr/>
            </a:pPr>
            <a:r>
              <a:rPr lang="ru-RU" sz="2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</a:rPr>
              <a:t>Ягодок попробуй спелых.</a:t>
            </a:r>
          </a:p>
          <a:p>
            <a:pPr>
              <a:defRPr/>
            </a:pPr>
            <a:r>
              <a:rPr lang="ru-RU" sz="2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</a:rPr>
              <a:t>Сельский сад — их родина.</a:t>
            </a:r>
          </a:p>
          <a:p>
            <a:pPr>
              <a:defRPr/>
            </a:pPr>
            <a:r>
              <a:rPr lang="ru-RU" sz="2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</a:rPr>
              <a:t>Что это? </a:t>
            </a:r>
            <a:r>
              <a:rPr lang="ru-RU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</a:rPr>
              <a:t>(смородина)</a:t>
            </a:r>
            <a:endParaRPr lang="ru-RU" sz="2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2060"/>
              </a:solidFill>
            </a:endParaRPr>
          </a:p>
          <a:p>
            <a:pPr>
              <a:defRPr/>
            </a:pPr>
            <a:r>
              <a:rPr lang="ru-RU" dirty="0"/>
              <a:t> </a:t>
            </a:r>
          </a:p>
          <a:p>
            <a:pPr>
              <a:defRPr/>
            </a:pPr>
            <a:endParaRPr lang="ru-RU" dirty="0"/>
          </a:p>
        </p:txBody>
      </p:sp>
      <p:pic>
        <p:nvPicPr>
          <p:cNvPr id="6" name="Рисунок 5" descr="смородина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71736" y="3357562"/>
            <a:ext cx="3810000" cy="285750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071538" y="1714488"/>
            <a:ext cx="7358114" cy="212365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66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00B0F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Comic Sans MS" pitchFamily="66" charset="0"/>
              </a:rPr>
              <a:t>Спасибо за внимание </a:t>
            </a:r>
            <a:r>
              <a:rPr lang="ru-RU" sz="66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00B0F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Comic Sans MS" pitchFamily="66" charset="0"/>
              </a:rPr>
              <a:t>!</a:t>
            </a:r>
            <a:endParaRPr lang="ru-RU" sz="6600" dirty="0">
              <a:solidFill>
                <a:srgbClr val="00B0F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Box 1"/>
          <p:cNvSpPr txBox="1">
            <a:spLocks noChangeArrowheads="1"/>
          </p:cNvSpPr>
          <p:nvPr/>
        </p:nvSpPr>
        <p:spPr bwMode="auto">
          <a:xfrm>
            <a:off x="1714500" y="928688"/>
            <a:ext cx="7000875" cy="93256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 dirty="0"/>
              <a:t>                            </a:t>
            </a:r>
            <a:r>
              <a:rPr lang="ru-RU" sz="2400" b="1" u="sng" dirty="0"/>
              <a:t>Источники:</a:t>
            </a:r>
          </a:p>
          <a:p>
            <a:endParaRPr lang="ru-RU" sz="2400" b="1" dirty="0"/>
          </a:p>
          <a:p>
            <a:r>
              <a:rPr lang="en-US" sz="2000" b="1" dirty="0" smtClean="0">
                <a:hlinkClick r:id="rId2"/>
              </a:rPr>
              <a:t>https://wallbox.ru/food/cvety-lista-malina-klubnika-korzina-agody-cernika-visni-ezevika-w89047/download</a:t>
            </a:r>
            <a:r>
              <a:rPr lang="ru-RU" sz="2000" b="1" dirty="0" smtClean="0"/>
              <a:t> (корзина ягод)</a:t>
            </a:r>
            <a:endParaRPr lang="ru-RU" sz="2000" b="1" dirty="0"/>
          </a:p>
          <a:p>
            <a:r>
              <a:rPr lang="ru-RU" sz="2000" b="1" dirty="0" smtClean="0"/>
              <a:t>Ягоды:</a:t>
            </a:r>
          </a:p>
          <a:p>
            <a:r>
              <a:rPr lang="en-US" sz="2000" b="1" dirty="0" smtClean="0">
                <a:hlinkClick r:id="rId3"/>
              </a:rPr>
              <a:t>http://www.liveinternet.ru/users/4669494/post408918027?aid_refresh=yes</a:t>
            </a:r>
            <a:r>
              <a:rPr lang="ru-RU" sz="2000" b="1" dirty="0" smtClean="0"/>
              <a:t>  (малина)</a:t>
            </a:r>
            <a:endParaRPr lang="ru-RU" sz="2000" b="1" dirty="0"/>
          </a:p>
          <a:p>
            <a:r>
              <a:rPr lang="en-US" sz="2000" b="1" dirty="0" smtClean="0">
                <a:hlinkClick r:id="rId4"/>
              </a:rPr>
              <a:t>https</a:t>
            </a:r>
            <a:r>
              <a:rPr lang="en-US" sz="2000" b="1" dirty="0" smtClean="0">
                <a:hlinkClick r:id="rId4"/>
              </a:rPr>
              <a:t>://zelenyjmir.ru/zemlyanika</a:t>
            </a:r>
            <a:r>
              <a:rPr lang="en-US" sz="2000" b="1" dirty="0" smtClean="0">
                <a:hlinkClick r:id="rId4"/>
              </a:rPr>
              <a:t>/</a:t>
            </a:r>
            <a:r>
              <a:rPr lang="ru-RU" sz="2000" b="1" dirty="0" smtClean="0"/>
              <a:t> (земляника)</a:t>
            </a:r>
            <a:endParaRPr lang="ru-RU" sz="2000" b="1" dirty="0" smtClean="0"/>
          </a:p>
          <a:p>
            <a:r>
              <a:rPr lang="en-US" sz="2000" b="1" dirty="0" smtClean="0">
                <a:hlinkClick r:id="rId5"/>
              </a:rPr>
              <a:t>http://polza-vred.net/yagody/klubnika.html</a:t>
            </a:r>
            <a:r>
              <a:rPr lang="ru-RU" sz="2000" b="1" dirty="0" smtClean="0"/>
              <a:t> (клубника)</a:t>
            </a:r>
          </a:p>
          <a:p>
            <a:r>
              <a:rPr lang="en-US" sz="2000" b="1" dirty="0" smtClean="0">
                <a:hlinkClick r:id="rId6"/>
              </a:rPr>
              <a:t>https://www.domsvechei.ru/page/blog/vishnevyy-sad</a:t>
            </a:r>
            <a:r>
              <a:rPr lang="ru-RU" sz="2000" b="1" dirty="0" smtClean="0"/>
              <a:t> (вишня)</a:t>
            </a:r>
          </a:p>
          <a:p>
            <a:r>
              <a:rPr lang="en-US" sz="2000" b="1" dirty="0" smtClean="0">
                <a:hlinkClick r:id="rId7"/>
              </a:rPr>
              <a:t>https://go.mail.ru/search_images?q=%D1%80%D0%B8%D1%81%D1%83%D0%BD%D0%BA%D0%B8%20%D1%81%D0%BC%D0%BE%D1%80%D0%BE%D0%B4%D0%B8%D0%BD%D1%8B&amp;fm=1&amp;frm=alqs#urlhash=858330059610145907</a:t>
            </a:r>
            <a:r>
              <a:rPr lang="ru-RU" sz="2000" b="1" dirty="0" smtClean="0"/>
              <a:t> (смородина)</a:t>
            </a:r>
          </a:p>
          <a:p>
            <a:endParaRPr lang="ru-RU" sz="2000" b="1" dirty="0" smtClean="0"/>
          </a:p>
          <a:p>
            <a:endParaRPr lang="ru-RU" sz="2000" b="1" dirty="0" smtClean="0"/>
          </a:p>
          <a:p>
            <a:endParaRPr lang="ru-RU" sz="2000" b="1" dirty="0" smtClean="0"/>
          </a:p>
          <a:p>
            <a:endParaRPr lang="ru-RU" sz="2000" b="1" dirty="0" smtClean="0"/>
          </a:p>
          <a:p>
            <a:endParaRPr lang="ru-RU" sz="2000" b="1" dirty="0" smtClean="0"/>
          </a:p>
          <a:p>
            <a:endParaRPr lang="ru-RU" sz="2000" b="1" dirty="0" smtClean="0"/>
          </a:p>
          <a:p>
            <a:endParaRPr lang="ru-RU" sz="2000" b="1" dirty="0" smtClean="0"/>
          </a:p>
          <a:p>
            <a:endParaRPr lang="ru-RU" sz="2000" b="1" dirty="0"/>
          </a:p>
          <a:p>
            <a:endParaRPr lang="ru-RU" sz="2000" b="1" dirty="0"/>
          </a:p>
          <a:p>
            <a:endParaRPr lang="ru-RU" sz="2400" b="1" dirty="0"/>
          </a:p>
          <a:p>
            <a:endParaRPr lang="ru-RU" sz="2400" b="1" dirty="0"/>
          </a:p>
          <a:p>
            <a:endParaRPr lang="ru-RU" sz="2400" b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253</TotalTime>
  <Words>205</Words>
  <Application>Microsoft Office PowerPoint</Application>
  <PresentationFormat>Экран (4:3)</PresentationFormat>
  <Paragraphs>62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Слайд 1</vt:lpstr>
      <vt:lpstr>       Малина   </vt:lpstr>
      <vt:lpstr>Земляника </vt:lpstr>
      <vt:lpstr>Клубника </vt:lpstr>
      <vt:lpstr>  Вишня </vt:lpstr>
      <vt:lpstr>    Смородина</vt:lpstr>
      <vt:lpstr>Слайд 7</vt:lpstr>
      <vt:lpstr>Слайд 8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Алексей</cp:lastModifiedBy>
  <cp:revision>32</cp:revision>
  <dcterms:created xsi:type="dcterms:W3CDTF">2011-07-13T18:03:07Z</dcterms:created>
  <dcterms:modified xsi:type="dcterms:W3CDTF">2017-12-30T11:37:00Z</dcterms:modified>
</cp:coreProperties>
</file>