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87" autoAdjust="0"/>
  </p:normalViewPr>
  <p:slideViewPr>
    <p:cSldViewPr snapToGrid="0" snapToObjects="1">
      <p:cViewPr>
        <p:scale>
          <a:sx n="99" d="100"/>
          <a:sy n="99" d="100"/>
        </p:scale>
        <p:origin x="-992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над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, вверху и в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24.11.15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0" y="516912"/>
            <a:ext cx="6762749" cy="1470025"/>
          </a:xfrm>
        </p:spPr>
        <p:txBody>
          <a:bodyPr/>
          <a:lstStyle/>
          <a:p>
            <a:r>
              <a:rPr lang="ru-RU" dirty="0" smtClean="0"/>
              <a:t>Река Нил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Изображение 3" descr="78016947.xex2NRhB.KRTApr0704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17" y="1629116"/>
            <a:ext cx="8390286" cy="459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193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9463" y="443410"/>
            <a:ext cx="7583487" cy="259675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Река берёт начало на Восточно-Африканском плоскогорье и впадает </a:t>
            </a:r>
            <a:r>
              <a:rPr lang="ru-RU" dirty="0" smtClean="0"/>
              <a:t>в Средиземное море. </a:t>
            </a:r>
            <a:r>
              <a:rPr lang="ru-RU" dirty="0"/>
              <a:t>Водная система Нила считается самой длинной на </a:t>
            </a:r>
            <a:r>
              <a:rPr lang="ru-RU" dirty="0" smtClean="0"/>
              <a:t>Земле. </a:t>
            </a:r>
            <a:r>
              <a:rPr lang="ru-RU" dirty="0"/>
              <a:t>Однако, по мнению бразильских исследователей, самая длинная речная система у Амазонки — по этим данным, её длина составляет 6992 километра, в то время как длина системы Нила — 6852 </a:t>
            </a:r>
            <a:r>
              <a:rPr lang="ru-RU" dirty="0" smtClean="0"/>
              <a:t>километра.</a:t>
            </a:r>
            <a:endParaRPr lang="ru-RU" dirty="0"/>
          </a:p>
        </p:txBody>
      </p:sp>
      <p:pic>
        <p:nvPicPr>
          <p:cNvPr id="5" name="Изображение 4" descr="tailor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68" y="3206920"/>
            <a:ext cx="6542883" cy="219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049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8342" y="494721"/>
            <a:ext cx="7583487" cy="192971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Площадь бассейна реки Нил составляет 349 тыс. </a:t>
            </a:r>
            <a:r>
              <a:rPr lang="ru-RU" dirty="0" smtClean="0"/>
              <a:t>км2</a:t>
            </a:r>
            <a:r>
              <a:rPr lang="ru-RU" dirty="0"/>
              <a:t>Сток воды сильно и резко изменяется в течение года. Суммарная длина судоходных участков составляет 3,2 тыс. км. Воды реки используются для орошения и производства электроэнергии.</a:t>
            </a:r>
            <a:endParaRPr lang="ru-RU" dirty="0"/>
          </a:p>
        </p:txBody>
      </p:sp>
      <p:pic>
        <p:nvPicPr>
          <p:cNvPr id="4" name="Изображение 3" descr="delta-landform-wallpaper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81" y="2424432"/>
            <a:ext cx="7610475" cy="376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85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ГЛАВНЫЕ СВЕДЕНИЯ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Длина- 6853 км</a:t>
            </a:r>
          </a:p>
          <a:p>
            <a:pPr marL="0" indent="0">
              <a:buNone/>
            </a:pPr>
            <a:r>
              <a:rPr lang="ru-RU" dirty="0" smtClean="0"/>
              <a:t>Бассейн- 3 400 000 </a:t>
            </a:r>
            <a:r>
              <a:rPr lang="ru-RU" dirty="0" err="1" smtClean="0"/>
              <a:t>км.кв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Расход воды- 2830 м. Куб. / сек</a:t>
            </a:r>
            <a:endParaRPr lang="ru-RU" dirty="0"/>
          </a:p>
        </p:txBody>
      </p:sp>
      <p:pic>
        <p:nvPicPr>
          <p:cNvPr id="4" name="Изображение 3" descr="nile-river-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60" y="3463474"/>
            <a:ext cx="7607705" cy="30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6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Обитатели Нила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основном в Ниле живут обычные рыбы и прочие животные, но вот пару примеров, какие еще бывают обитатели Нила.</a:t>
            </a:r>
          </a:p>
        </p:txBody>
      </p:sp>
    </p:spTree>
    <p:extLst>
      <p:ext uri="{BB962C8B-B14F-4D97-AF65-F5344CB8AC3E}">
        <p14:creationId xmlns:p14="http://schemas.microsoft.com/office/powerpoint/2010/main" val="4092123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Нильский окунь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85274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Самая знаменитая рыба Нила – </a:t>
            </a:r>
            <a:r>
              <a:rPr lang="ru-RU" dirty="0" smtClean="0"/>
              <a:t>нильский окунь, называемый также принцессой Нила. Рыба не только очень вкусная, но и весьма солидная ( от 65 см до 150-210 см и весом до 150-200 кг) </a:t>
            </a:r>
            <a:r>
              <a:rPr lang="ru-RU" dirty="0" err="1" smtClean="0"/>
              <a:t>таакже</a:t>
            </a:r>
            <a:r>
              <a:rPr lang="ru-RU" dirty="0" smtClean="0"/>
              <a:t> эта рыба хищная. Эту рыбу подозревают в людоедстве.</a:t>
            </a:r>
            <a:endParaRPr lang="ru-RU" dirty="0"/>
          </a:p>
          <a:p>
            <a:endParaRPr lang="ru-RU" dirty="0"/>
          </a:p>
        </p:txBody>
      </p:sp>
      <p:pic>
        <p:nvPicPr>
          <p:cNvPr id="4" name="Изображение 3" descr="379RMNPU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29" y="3574571"/>
            <a:ext cx="6953417" cy="312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5897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Нильский крокодил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6829" y="1445485"/>
            <a:ext cx="7583487" cy="17999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Нильский крокодил – самый большой из 3 видов крокодилов, обитающих в Африке, и второй по величине в мире после гребнистого крокодила. Благодаря району обитания, размерам и </a:t>
            </a:r>
            <a:r>
              <a:rPr lang="ru-RU" dirty="0" err="1" smtClean="0"/>
              <a:t>силеБ</a:t>
            </a:r>
            <a:r>
              <a:rPr lang="ru-RU" dirty="0" smtClean="0"/>
              <a:t> известен как пожиратель людей.</a:t>
            </a:r>
            <a:endParaRPr lang="ru-RU" dirty="0"/>
          </a:p>
        </p:txBody>
      </p:sp>
      <p:pic>
        <p:nvPicPr>
          <p:cNvPr id="4" name="Изображение 3" descr="Nile-Crocodi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66" y="3245404"/>
            <a:ext cx="8749503" cy="339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11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волюция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78</TotalTime>
  <Words>234</Words>
  <Application>Microsoft Macintosh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Революция</vt:lpstr>
      <vt:lpstr>Река Нил </vt:lpstr>
      <vt:lpstr>Презентация PowerPoint</vt:lpstr>
      <vt:lpstr>Презентация PowerPoint</vt:lpstr>
      <vt:lpstr>ГЛАВНЫЕ СВЕДЕНИЯ</vt:lpstr>
      <vt:lpstr>Обитатели Нила</vt:lpstr>
      <vt:lpstr>Нильский окунь</vt:lpstr>
      <vt:lpstr>Нильский крокодил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Южные материки и их обитатели</dc:title>
  <dc:creator>apple</dc:creator>
  <cp:lastModifiedBy>apple</cp:lastModifiedBy>
  <cp:revision>8</cp:revision>
  <dcterms:created xsi:type="dcterms:W3CDTF">2015-11-17T08:07:07Z</dcterms:created>
  <dcterms:modified xsi:type="dcterms:W3CDTF">2015-11-24T13:32:04Z</dcterms:modified>
</cp:coreProperties>
</file>